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79" r:id="rId5"/>
    <p:sldId id="264" r:id="rId6"/>
    <p:sldId id="265" r:id="rId7"/>
    <p:sldId id="266" r:id="rId8"/>
    <p:sldId id="277" r:id="rId9"/>
    <p:sldId id="276" r:id="rId10"/>
    <p:sldId id="275" r:id="rId11"/>
    <p:sldId id="269" r:id="rId12"/>
    <p:sldId id="280" r:id="rId13"/>
    <p:sldId id="270" r:id="rId14"/>
    <p:sldId id="28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9414" autoAdjust="0"/>
    <p:restoredTop sz="96069" autoAdjust="0"/>
  </p:normalViewPr>
  <p:slideViewPr>
    <p:cSldViewPr>
      <p:cViewPr varScale="1">
        <p:scale>
          <a:sx n="96" d="100"/>
          <a:sy n="96" d="100"/>
        </p:scale>
        <p:origin x="-108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234643558_The_Use_of_Computers_Instead_of_Drawings_in_Building_Design" TargetMode="External"/><Relationship Id="rId2" Type="http://schemas.openxmlformats.org/officeDocument/2006/relationships/hyperlink" Target="http://www.cl.cam.ac.uk/techreports/UCAM-CL-TR-574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ric.ed.gov/?id=ED113833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2819400"/>
          </a:xfrm>
        </p:spPr>
        <p:txBody>
          <a:bodyPr/>
          <a:lstStyle/>
          <a:p>
            <a:r>
              <a:rPr lang="en-IN" dirty="0" smtClean="0"/>
              <a:t>A </a:t>
            </a:r>
            <a:br>
              <a:rPr lang="en-IN" dirty="0" smtClean="0"/>
            </a:br>
            <a:r>
              <a:rPr lang="en-IN" dirty="0" smtClean="0"/>
              <a:t>PRESENTATION ON BIM </a:t>
            </a:r>
            <a:br>
              <a:rPr lang="en-IN" dirty="0" smtClean="0"/>
            </a:br>
            <a:r>
              <a:rPr lang="en-IN" dirty="0" smtClean="0"/>
              <a:t>                          BY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8200" y="5334000"/>
            <a:ext cx="3581400" cy="762000"/>
          </a:xfrm>
        </p:spPr>
        <p:txBody>
          <a:bodyPr>
            <a:normAutofit/>
          </a:bodyPr>
          <a:lstStyle/>
          <a:p>
            <a:r>
              <a:rPr lang="en-IN" dirty="0" smtClean="0"/>
              <a:t>                   LALTA PRASAD</a:t>
            </a:r>
          </a:p>
          <a:p>
            <a:r>
              <a:rPr lang="en-IN" dirty="0" smtClean="0"/>
              <a:t>             CIVIL DEPARTMENT</a:t>
            </a:r>
            <a:endParaRPr lang="en-GB" dirty="0"/>
          </a:p>
        </p:txBody>
      </p:sp>
      <p:pic>
        <p:nvPicPr>
          <p:cNvPr id="7" name="Picture 2" descr="https://www.uniagents.com/institution-logo/institution-logo-33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IVIL LAB\Downloads\20200122_1409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-123825"/>
            <a:ext cx="9448800" cy="7105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cap="all" dirty="0" smtClean="0"/>
              <a:t>            ADVANTAGE OF BIM</a:t>
            </a:r>
            <a:br>
              <a:rPr lang="en-GB" cap="all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Improved visualization</a:t>
            </a:r>
          </a:p>
          <a:p>
            <a:r>
              <a:rPr lang="en-GB" dirty="0" smtClean="0"/>
              <a:t>Faster and more efficient processes</a:t>
            </a:r>
          </a:p>
          <a:p>
            <a:r>
              <a:rPr lang="en-GB" dirty="0" smtClean="0"/>
              <a:t>Better service to the client</a:t>
            </a:r>
          </a:p>
          <a:p>
            <a:r>
              <a:rPr lang="en-IN" dirty="0" smtClean="0"/>
              <a:t>Improved productivity and quality</a:t>
            </a:r>
          </a:p>
          <a:p>
            <a:r>
              <a:rPr lang="en-IN" dirty="0" smtClean="0"/>
              <a:t>Increased speed of delivery</a:t>
            </a:r>
          </a:p>
          <a:p>
            <a:r>
              <a:rPr lang="en-IN" dirty="0" smtClean="0"/>
              <a:t>Reduced costs</a:t>
            </a:r>
          </a:p>
          <a:p>
            <a:r>
              <a:rPr lang="en-IN" dirty="0" smtClean="0"/>
              <a:t>Increased coordination of construction documents</a:t>
            </a:r>
          </a:p>
          <a:p>
            <a:endParaRPr lang="en-IN" dirty="0" smtClean="0"/>
          </a:p>
          <a:p>
            <a:endParaRPr lang="en-IN" b="1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all" dirty="0" smtClean="0"/>
              <a:t>           ADVANTAGE OF BIM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Elimination in budget change up to 40%.</a:t>
            </a:r>
          </a:p>
          <a:p>
            <a:r>
              <a:rPr lang="en-GB" dirty="0" smtClean="0"/>
              <a:t>Precision in costs estimation up to 3%.</a:t>
            </a:r>
          </a:p>
          <a:p>
            <a:r>
              <a:rPr lang="en-GB" dirty="0" smtClean="0"/>
              <a:t>Decrease up to 80% of the time needed to. generate a expenditure quote.</a:t>
            </a:r>
          </a:p>
          <a:p>
            <a:r>
              <a:rPr lang="en-GB" dirty="0" smtClean="0"/>
              <a:t>Saving of up to 10% in the value of the contract trough clash detections.</a:t>
            </a:r>
          </a:p>
          <a:p>
            <a:r>
              <a:rPr lang="en-GB" dirty="0" smtClean="0"/>
              <a:t>Time saving up to 7%.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            BIM SOFTWARE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err="1" smtClean="0"/>
              <a:t>Revit</a:t>
            </a:r>
            <a:r>
              <a:rPr lang="en-IN" dirty="0" smtClean="0"/>
              <a:t> by Autodesk</a:t>
            </a:r>
          </a:p>
          <a:p>
            <a:r>
              <a:rPr lang="en-IN" dirty="0" err="1" smtClean="0"/>
              <a:t>ArchiCad</a:t>
            </a:r>
            <a:r>
              <a:rPr lang="en-IN" dirty="0" smtClean="0"/>
              <a:t> by </a:t>
            </a:r>
            <a:r>
              <a:rPr lang="en-IN" dirty="0" err="1" smtClean="0"/>
              <a:t>Graphisoft</a:t>
            </a:r>
            <a:endParaRPr lang="en-IN" dirty="0" smtClean="0"/>
          </a:p>
          <a:p>
            <a:r>
              <a:rPr lang="en-IN" dirty="0" err="1" smtClean="0"/>
              <a:t>Microstation</a:t>
            </a:r>
            <a:r>
              <a:rPr lang="en-IN" dirty="0" smtClean="0"/>
              <a:t> by Bentley System</a:t>
            </a:r>
          </a:p>
          <a:p>
            <a:r>
              <a:rPr lang="en-IN" dirty="0" err="1" smtClean="0"/>
              <a:t>Tekla</a:t>
            </a:r>
            <a:r>
              <a:rPr lang="en-IN" dirty="0" smtClean="0"/>
              <a:t> by Trimble</a:t>
            </a:r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3.bp.blogspot.com/-bA6jydk0Sz4/UnPPvdL0qoI/AAAAAAAADGg/gW3mA6DI5BQ/s1600/Thank+you+chalkboar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42950"/>
            <a:ext cx="11430000" cy="7600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                 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BIM as the process of generating and managing building data during its life cycle using three-dimensional, real-time, dynamic building modeling software to decrease wasted time and resources in building design and construction. </a:t>
            </a:r>
          </a:p>
          <a:p>
            <a:r>
              <a:rPr lang="en-GB" dirty="0" smtClean="0"/>
              <a:t>BIM is an intelligent model-based process that provides insight to help you plan, design, construct, and manage buildings and infrastructure.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             DEFINITION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The American institute of Architect (</a:t>
            </a:r>
            <a:r>
              <a:rPr lang="en-IN" dirty="0" err="1" smtClean="0"/>
              <a:t>AIA</a:t>
            </a:r>
            <a:r>
              <a:rPr lang="en-IN" dirty="0" smtClean="0"/>
              <a:t>) define BIM </a:t>
            </a:r>
            <a:r>
              <a:rPr lang="en-IN" dirty="0" smtClean="0"/>
              <a:t>As </a:t>
            </a:r>
            <a:r>
              <a:rPr lang="en-IN" dirty="0" smtClean="0"/>
              <a:t>a model based technology linked with a database of project information.</a:t>
            </a:r>
          </a:p>
          <a:p>
            <a:r>
              <a:rPr lang="en-IN" dirty="0" smtClean="0"/>
              <a:t>Building information modeling is a parametic,3D model that use to generate plans, sections,elevetions schedules of all necessary components to document the design of a building.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geo-info.eu/uploads/images/subpages/The-top-10-benefits-of-using-BI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             History of BIM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First conceptual idea by Douglas C. </a:t>
            </a:r>
            <a:r>
              <a:rPr lang="en-IN" dirty="0" err="1" smtClean="0"/>
              <a:t>Englebert</a:t>
            </a:r>
            <a:r>
              <a:rPr lang="en-IN" dirty="0" smtClean="0"/>
              <a:t> in 1962.</a:t>
            </a:r>
          </a:p>
          <a:p>
            <a:r>
              <a:rPr lang="en-GB" dirty="0" smtClean="0"/>
              <a:t>In 1963, the first computer-aided design (CAD) with a graphical user interface, “</a:t>
            </a:r>
            <a:r>
              <a:rPr lang="en-GB" dirty="0" smtClean="0">
                <a:hlinkClick r:id="rId2"/>
              </a:rPr>
              <a:t>Sketchpad</a:t>
            </a:r>
            <a:r>
              <a:rPr lang="en-GB" dirty="0" smtClean="0"/>
              <a:t>”, was developed at the MIT Lincoln Labs by Ivan Sutherland.</a:t>
            </a:r>
          </a:p>
          <a:p>
            <a:r>
              <a:rPr lang="en-GB" dirty="0" smtClean="0"/>
              <a:t>In 1975, Charles Eastman published a </a:t>
            </a:r>
            <a:r>
              <a:rPr lang="en-GB" dirty="0" smtClean="0">
                <a:hlinkClick r:id="rId3"/>
              </a:rPr>
              <a:t>paper</a:t>
            </a:r>
            <a:r>
              <a:rPr lang="en-GB" dirty="0" smtClean="0"/>
              <a:t> describing a prototype called </a:t>
            </a:r>
            <a:r>
              <a:rPr lang="en-GB" dirty="0" smtClean="0">
                <a:hlinkClick r:id="rId4"/>
              </a:rPr>
              <a:t>Building Description System (</a:t>
            </a:r>
            <a:r>
              <a:rPr lang="en-GB" dirty="0" err="1" smtClean="0">
                <a:hlinkClick r:id="rId4"/>
              </a:rPr>
              <a:t>BDS</a:t>
            </a:r>
            <a:r>
              <a:rPr lang="en-GB" dirty="0" smtClean="0">
                <a:hlinkClick r:id="rId4"/>
              </a:rPr>
              <a:t>)</a:t>
            </a:r>
            <a:r>
              <a:rPr lang="en-GB" dirty="0" smtClean="0"/>
              <a:t>.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               </a:t>
            </a:r>
            <a:r>
              <a:rPr lang="en-IN" dirty="0" smtClean="0"/>
              <a:t>History of BIM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Robert Aish first documented the use of the term “Building Modelling” in a published paper in 1986.</a:t>
            </a:r>
          </a:p>
          <a:p>
            <a:r>
              <a:rPr lang="en-IN" dirty="0" smtClean="0"/>
              <a:t>A</a:t>
            </a:r>
            <a:r>
              <a:rPr lang="en-IN" dirty="0" smtClean="0"/>
              <a:t>rchiCAD </a:t>
            </a:r>
            <a:r>
              <a:rPr lang="en-IN" dirty="0" smtClean="0"/>
              <a:t>developed in1982 in first time BIM software in personal computer.</a:t>
            </a:r>
          </a:p>
          <a:p>
            <a:r>
              <a:rPr lang="en-GB" dirty="0" smtClean="0"/>
              <a:t>The duo wanted to develop an architectural version of Pro/ENGINEER that could handle more complex projects than ArchiCAD. By 2000, they had a program called Revit.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         Evolution of BIM</a:t>
            </a:r>
            <a:endParaRPr lang="en-GB" dirty="0"/>
          </a:p>
        </p:txBody>
      </p:sp>
      <p:pic>
        <p:nvPicPr>
          <p:cNvPr id="4" name="Content Placeholder 3" descr="The-Development-of-BIM-Definition-from-1975-to-201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676400"/>
            <a:ext cx="7467600" cy="391636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age2.slideserve.com/3736060/why-use-bim-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352</TotalTime>
  <Words>346</Words>
  <Application>Microsoft Office PowerPoint</Application>
  <PresentationFormat>On-screen Show (4:3)</PresentationFormat>
  <Paragraphs>39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Module</vt:lpstr>
      <vt:lpstr>A  PRESENTATION ON BIM                            BY</vt:lpstr>
      <vt:lpstr>                  INTRODUCTION</vt:lpstr>
      <vt:lpstr>              DEFINITION </vt:lpstr>
      <vt:lpstr>Slide 4</vt:lpstr>
      <vt:lpstr>              History of BIM</vt:lpstr>
      <vt:lpstr>               History of BIM </vt:lpstr>
      <vt:lpstr>               Evolution of BIM</vt:lpstr>
      <vt:lpstr>Slide 8</vt:lpstr>
      <vt:lpstr>Slide 9</vt:lpstr>
      <vt:lpstr>Slide 10</vt:lpstr>
      <vt:lpstr>            ADVANTAGE OF BIM </vt:lpstr>
      <vt:lpstr>           ADVANTAGE OF BIM</vt:lpstr>
      <vt:lpstr>             BIM SOFTWARE 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 PRESENTATION ON BIM                            BY</dc:title>
  <dc:creator>CIVIL LAB</dc:creator>
  <cp:lastModifiedBy>CIVIL LAB</cp:lastModifiedBy>
  <cp:revision>33</cp:revision>
  <dcterms:created xsi:type="dcterms:W3CDTF">2006-08-16T00:00:00Z</dcterms:created>
  <dcterms:modified xsi:type="dcterms:W3CDTF">2020-02-24T07:31:40Z</dcterms:modified>
</cp:coreProperties>
</file>