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70" r:id="rId5"/>
    <p:sldId id="261" r:id="rId6"/>
    <p:sldId id="262" r:id="rId7"/>
    <p:sldId id="263" r:id="rId8"/>
    <p:sldId id="269" r:id="rId9"/>
    <p:sldId id="265" r:id="rId10"/>
    <p:sldId id="267" r:id="rId11"/>
    <p:sldId id="272" r:id="rId12"/>
    <p:sldId id="273" r:id="rId13"/>
    <p:sldId id="266" r:id="rId14"/>
    <p:sldId id="274" r:id="rId15"/>
    <p:sldId id="271"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CF8"/>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80" d="100"/>
          <a:sy n="80" d="100"/>
        </p:scale>
        <p:origin x="-96" y="-576"/>
      </p:cViewPr>
      <p:guideLst>
        <p:guide orient="horz" pos="2880"/>
        <p:guide pos="2160"/>
      </p:guideLst>
    </p:cSldViewPr>
  </p:slideViewPr>
  <p:outlineViewPr>
    <p:cViewPr>
      <p:scale>
        <a:sx n="33" d="100"/>
        <a:sy n="33" d="100"/>
      </p:scale>
      <p:origin x="0" y="36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673E333F-BC1F-413C-A4D0-5981D1ABED50}" type="datetimeFigureOut">
              <a:rPr lang="en-US" smtClean="0"/>
              <a:pPr/>
              <a:t>3/2/2020</a:t>
            </a:fld>
            <a:endParaRPr lang="en-IN"/>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DEAA7013-E5CD-4E2E-A6C3-F071AA14B11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AA7013-E5CD-4E2E-A6C3-F071AA14B11E}"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AA7013-E5CD-4E2E-A6C3-F071AA14B11E}"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g object 17"/>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ctrTitle"/>
          </p:nvPr>
        </p:nvSpPr>
        <p:spPr>
          <a:xfrm>
            <a:off x="756310" y="629158"/>
            <a:ext cx="10679379"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g object 17"/>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90C22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90C22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90C22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g object 17"/>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g object 17"/>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 name="Holder 2"/>
          <p:cNvSpPr>
            <a:spLocks noGrp="1"/>
          </p:cNvSpPr>
          <p:nvPr>
            <p:ph type="title"/>
          </p:nvPr>
        </p:nvSpPr>
        <p:spPr>
          <a:xfrm>
            <a:off x="756310" y="629158"/>
            <a:ext cx="10679379" cy="574040"/>
          </a:xfrm>
          <a:prstGeom prst="rect">
            <a:avLst/>
          </a:prstGeom>
        </p:spPr>
        <p:txBody>
          <a:bodyPr wrap="square" lIns="0" tIns="0" rIns="0" bIns="0">
            <a:spAutoFit/>
          </a:bodyPr>
          <a:lstStyle>
            <a:lvl1pPr>
              <a:defRPr sz="3600" b="1" i="0">
                <a:solidFill>
                  <a:srgbClr val="90C225"/>
                </a:solidFill>
                <a:latin typeface="Trebuchet MS"/>
                <a:cs typeface="Trebuchet MS"/>
              </a:defRPr>
            </a:lvl1pPr>
          </a:lstStyle>
          <a:p>
            <a:endParaRPr/>
          </a:p>
        </p:txBody>
      </p:sp>
      <p:sp>
        <p:nvSpPr>
          <p:cNvPr id="3" name="Holder 3"/>
          <p:cNvSpPr>
            <a:spLocks noGrp="1"/>
          </p:cNvSpPr>
          <p:nvPr>
            <p:ph type="body" idx="1"/>
          </p:nvPr>
        </p:nvSpPr>
        <p:spPr>
          <a:xfrm>
            <a:off x="756310" y="2187955"/>
            <a:ext cx="10679379" cy="17983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200400" y="2590800"/>
            <a:ext cx="5638800" cy="1219200"/>
            <a:chOff x="4601336" y="3344926"/>
            <a:chExt cx="4646295" cy="674370"/>
          </a:xfrm>
        </p:grpSpPr>
        <p:sp>
          <p:nvSpPr>
            <p:cNvPr id="4" name="object 4"/>
            <p:cNvSpPr/>
            <p:nvPr/>
          </p:nvSpPr>
          <p:spPr>
            <a:xfrm>
              <a:off x="4622291" y="3364992"/>
              <a:ext cx="4625340" cy="6537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07432" y="3351022"/>
              <a:ext cx="4611243" cy="6395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26097" y="3670681"/>
              <a:ext cx="143382" cy="12534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620384" y="3670681"/>
              <a:ext cx="143383" cy="12534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80423" y="3546475"/>
              <a:ext cx="139192" cy="14719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976367" y="3359404"/>
              <a:ext cx="4242435" cy="631190"/>
            </a:xfrm>
            <a:custGeom>
              <a:avLst/>
              <a:gdLst/>
              <a:ahLst/>
              <a:cxnLst/>
              <a:rect l="l" t="t" r="r" b="b"/>
              <a:pathLst>
                <a:path w="4242434" h="631189">
                  <a:moveTo>
                    <a:pt x="3320288" y="131825"/>
                  </a:moveTo>
                  <a:lnTo>
                    <a:pt x="3450843" y="131825"/>
                  </a:lnTo>
                  <a:lnTo>
                    <a:pt x="3450843" y="490474"/>
                  </a:lnTo>
                  <a:lnTo>
                    <a:pt x="3366135" y="490474"/>
                  </a:lnTo>
                  <a:lnTo>
                    <a:pt x="3366135" y="200533"/>
                  </a:lnTo>
                  <a:lnTo>
                    <a:pt x="3320288" y="200533"/>
                  </a:lnTo>
                  <a:lnTo>
                    <a:pt x="3320288" y="131825"/>
                  </a:lnTo>
                  <a:close/>
                </a:path>
                <a:path w="4242434" h="631189">
                  <a:moveTo>
                    <a:pt x="3724402" y="125222"/>
                  </a:moveTo>
                  <a:lnTo>
                    <a:pt x="3781599" y="134778"/>
                  </a:lnTo>
                  <a:lnTo>
                    <a:pt x="3825366" y="163575"/>
                  </a:lnTo>
                  <a:lnTo>
                    <a:pt x="3853084" y="209470"/>
                  </a:lnTo>
                  <a:lnTo>
                    <a:pt x="3862324" y="270510"/>
                  </a:lnTo>
                  <a:lnTo>
                    <a:pt x="3862324" y="490474"/>
                  </a:lnTo>
                  <a:lnTo>
                    <a:pt x="3778631" y="490474"/>
                  </a:lnTo>
                  <a:lnTo>
                    <a:pt x="3778631" y="283210"/>
                  </a:lnTo>
                  <a:lnTo>
                    <a:pt x="3777533" y="261822"/>
                  </a:lnTo>
                  <a:lnTo>
                    <a:pt x="3760978" y="216281"/>
                  </a:lnTo>
                  <a:lnTo>
                    <a:pt x="3722098" y="196510"/>
                  </a:lnTo>
                  <a:lnTo>
                    <a:pt x="3703574" y="195199"/>
                  </a:lnTo>
                  <a:lnTo>
                    <a:pt x="3694243" y="195843"/>
                  </a:lnTo>
                  <a:lnTo>
                    <a:pt x="3654371" y="211087"/>
                  </a:lnTo>
                  <a:lnTo>
                    <a:pt x="3631565" y="231394"/>
                  </a:lnTo>
                  <a:lnTo>
                    <a:pt x="3631565" y="490474"/>
                  </a:lnTo>
                  <a:lnTo>
                    <a:pt x="3547872" y="490474"/>
                  </a:lnTo>
                  <a:lnTo>
                    <a:pt x="3547872" y="131825"/>
                  </a:lnTo>
                  <a:lnTo>
                    <a:pt x="3608197" y="131825"/>
                  </a:lnTo>
                  <a:lnTo>
                    <a:pt x="3623564" y="165354"/>
                  </a:lnTo>
                  <a:lnTo>
                    <a:pt x="3642659" y="147778"/>
                  </a:lnTo>
                  <a:lnTo>
                    <a:pt x="3665839" y="135239"/>
                  </a:lnTo>
                  <a:lnTo>
                    <a:pt x="3693090" y="127724"/>
                  </a:lnTo>
                  <a:lnTo>
                    <a:pt x="3724402" y="125222"/>
                  </a:lnTo>
                  <a:close/>
                </a:path>
                <a:path w="4242434" h="631189">
                  <a:moveTo>
                    <a:pt x="2918587" y="125222"/>
                  </a:moveTo>
                  <a:lnTo>
                    <a:pt x="2952093" y="127650"/>
                  </a:lnTo>
                  <a:lnTo>
                    <a:pt x="2981182" y="134937"/>
                  </a:lnTo>
                  <a:lnTo>
                    <a:pt x="3005865" y="147081"/>
                  </a:lnTo>
                  <a:lnTo>
                    <a:pt x="3026156" y="164084"/>
                  </a:lnTo>
                  <a:lnTo>
                    <a:pt x="3034770" y="155604"/>
                  </a:lnTo>
                  <a:lnTo>
                    <a:pt x="3069971" y="135762"/>
                  </a:lnTo>
                  <a:lnTo>
                    <a:pt x="3112208" y="125868"/>
                  </a:lnTo>
                  <a:lnTo>
                    <a:pt x="3126232" y="125222"/>
                  </a:lnTo>
                  <a:lnTo>
                    <a:pt x="3154568" y="127365"/>
                  </a:lnTo>
                  <a:lnTo>
                    <a:pt x="3201241" y="144510"/>
                  </a:lnTo>
                  <a:lnTo>
                    <a:pt x="3234098" y="178272"/>
                  </a:lnTo>
                  <a:lnTo>
                    <a:pt x="3250759" y="225413"/>
                  </a:lnTo>
                  <a:lnTo>
                    <a:pt x="3252851" y="253746"/>
                  </a:lnTo>
                  <a:lnTo>
                    <a:pt x="3252851" y="490474"/>
                  </a:lnTo>
                  <a:lnTo>
                    <a:pt x="3169158" y="490474"/>
                  </a:lnTo>
                  <a:lnTo>
                    <a:pt x="3169158" y="265811"/>
                  </a:lnTo>
                  <a:lnTo>
                    <a:pt x="3165203" y="234900"/>
                  </a:lnTo>
                  <a:lnTo>
                    <a:pt x="3153330" y="212836"/>
                  </a:lnTo>
                  <a:lnTo>
                    <a:pt x="3133528" y="199606"/>
                  </a:lnTo>
                  <a:lnTo>
                    <a:pt x="3105785" y="195199"/>
                  </a:lnTo>
                  <a:lnTo>
                    <a:pt x="3096523" y="195889"/>
                  </a:lnTo>
                  <a:lnTo>
                    <a:pt x="3061618" y="211984"/>
                  </a:lnTo>
                  <a:lnTo>
                    <a:pt x="3045206" y="231648"/>
                  </a:lnTo>
                  <a:lnTo>
                    <a:pt x="3045206" y="490474"/>
                  </a:lnTo>
                  <a:lnTo>
                    <a:pt x="2961513" y="490474"/>
                  </a:lnTo>
                  <a:lnTo>
                    <a:pt x="2961513" y="252730"/>
                  </a:lnTo>
                  <a:lnTo>
                    <a:pt x="2960489" y="240178"/>
                  </a:lnTo>
                  <a:lnTo>
                    <a:pt x="2936085" y="203932"/>
                  </a:lnTo>
                  <a:lnTo>
                    <a:pt x="2898902" y="195199"/>
                  </a:lnTo>
                  <a:lnTo>
                    <a:pt x="2890829" y="195935"/>
                  </a:lnTo>
                  <a:lnTo>
                    <a:pt x="2855920" y="212911"/>
                  </a:lnTo>
                  <a:lnTo>
                    <a:pt x="2837561" y="232663"/>
                  </a:lnTo>
                  <a:lnTo>
                    <a:pt x="2837561" y="490474"/>
                  </a:lnTo>
                  <a:lnTo>
                    <a:pt x="2753867" y="490474"/>
                  </a:lnTo>
                  <a:lnTo>
                    <a:pt x="2753867" y="131825"/>
                  </a:lnTo>
                  <a:lnTo>
                    <a:pt x="2811526" y="131825"/>
                  </a:lnTo>
                  <a:lnTo>
                    <a:pt x="2828543" y="163322"/>
                  </a:lnTo>
                  <a:lnTo>
                    <a:pt x="2847238" y="146653"/>
                  </a:lnTo>
                  <a:lnTo>
                    <a:pt x="2868469" y="134747"/>
                  </a:lnTo>
                  <a:lnTo>
                    <a:pt x="2892248" y="127603"/>
                  </a:lnTo>
                  <a:lnTo>
                    <a:pt x="2918587" y="125222"/>
                  </a:lnTo>
                  <a:close/>
                </a:path>
                <a:path w="4242434" h="631189">
                  <a:moveTo>
                    <a:pt x="2638425" y="125222"/>
                  </a:moveTo>
                  <a:lnTo>
                    <a:pt x="2658596" y="126033"/>
                  </a:lnTo>
                  <a:lnTo>
                    <a:pt x="2676255" y="128476"/>
                  </a:lnTo>
                  <a:lnTo>
                    <a:pt x="2691413" y="132562"/>
                  </a:lnTo>
                  <a:lnTo>
                    <a:pt x="2704084" y="138303"/>
                  </a:lnTo>
                  <a:lnTo>
                    <a:pt x="2668524" y="209931"/>
                  </a:lnTo>
                  <a:lnTo>
                    <a:pt x="2657076" y="203450"/>
                  </a:lnTo>
                  <a:lnTo>
                    <a:pt x="2645044" y="198850"/>
                  </a:lnTo>
                  <a:lnTo>
                    <a:pt x="2632465" y="196107"/>
                  </a:lnTo>
                  <a:lnTo>
                    <a:pt x="2619375" y="195199"/>
                  </a:lnTo>
                  <a:lnTo>
                    <a:pt x="2605206" y="196844"/>
                  </a:lnTo>
                  <a:lnTo>
                    <a:pt x="2567559" y="221615"/>
                  </a:lnTo>
                  <a:lnTo>
                    <a:pt x="2546377" y="267924"/>
                  </a:lnTo>
                  <a:lnTo>
                    <a:pt x="2544953" y="286258"/>
                  </a:lnTo>
                  <a:lnTo>
                    <a:pt x="2544953" y="490474"/>
                  </a:lnTo>
                  <a:lnTo>
                    <a:pt x="2461260" y="490474"/>
                  </a:lnTo>
                  <a:lnTo>
                    <a:pt x="2461260" y="131825"/>
                  </a:lnTo>
                  <a:lnTo>
                    <a:pt x="2544953" y="131825"/>
                  </a:lnTo>
                  <a:lnTo>
                    <a:pt x="2544953" y="164719"/>
                  </a:lnTo>
                  <a:lnTo>
                    <a:pt x="2564004" y="147403"/>
                  </a:lnTo>
                  <a:lnTo>
                    <a:pt x="2585926" y="135064"/>
                  </a:lnTo>
                  <a:lnTo>
                    <a:pt x="2610729" y="127678"/>
                  </a:lnTo>
                  <a:lnTo>
                    <a:pt x="2638425" y="125222"/>
                  </a:lnTo>
                  <a:close/>
                </a:path>
                <a:path w="4242434" h="631189">
                  <a:moveTo>
                    <a:pt x="2212086" y="125222"/>
                  </a:moveTo>
                  <a:lnTo>
                    <a:pt x="2250324" y="127555"/>
                  </a:lnTo>
                  <a:lnTo>
                    <a:pt x="2310419" y="146224"/>
                  </a:lnTo>
                  <a:lnTo>
                    <a:pt x="2348970" y="185398"/>
                  </a:lnTo>
                  <a:lnTo>
                    <a:pt x="2368071" y="256125"/>
                  </a:lnTo>
                  <a:lnTo>
                    <a:pt x="2370455" y="304038"/>
                  </a:lnTo>
                  <a:lnTo>
                    <a:pt x="2370455" y="380746"/>
                  </a:lnTo>
                  <a:lnTo>
                    <a:pt x="2372262" y="413228"/>
                  </a:lnTo>
                  <a:lnTo>
                    <a:pt x="2377678" y="439054"/>
                  </a:lnTo>
                  <a:lnTo>
                    <a:pt x="2386689" y="458237"/>
                  </a:lnTo>
                  <a:lnTo>
                    <a:pt x="2399284" y="470789"/>
                  </a:lnTo>
                  <a:lnTo>
                    <a:pt x="2393922" y="478958"/>
                  </a:lnTo>
                  <a:lnTo>
                    <a:pt x="2354988" y="496943"/>
                  </a:lnTo>
                  <a:lnTo>
                    <a:pt x="2346960" y="497205"/>
                  </a:lnTo>
                  <a:lnTo>
                    <a:pt x="2338149" y="496371"/>
                  </a:lnTo>
                  <a:lnTo>
                    <a:pt x="2302478" y="469836"/>
                  </a:lnTo>
                  <a:lnTo>
                    <a:pt x="2295143" y="454660"/>
                  </a:lnTo>
                  <a:lnTo>
                    <a:pt x="2288379" y="463639"/>
                  </a:lnTo>
                  <a:lnTo>
                    <a:pt x="2255392" y="485267"/>
                  </a:lnTo>
                  <a:lnTo>
                    <a:pt x="2211601" y="496464"/>
                  </a:lnTo>
                  <a:lnTo>
                    <a:pt x="2196338" y="497205"/>
                  </a:lnTo>
                  <a:lnTo>
                    <a:pt x="2168929" y="495395"/>
                  </a:lnTo>
                  <a:lnTo>
                    <a:pt x="2123400" y="480917"/>
                  </a:lnTo>
                  <a:lnTo>
                    <a:pt x="2090777" y="452248"/>
                  </a:lnTo>
                  <a:lnTo>
                    <a:pt x="2074203" y="411152"/>
                  </a:lnTo>
                  <a:lnTo>
                    <a:pt x="2072132" y="386080"/>
                  </a:lnTo>
                  <a:lnTo>
                    <a:pt x="2075039" y="356623"/>
                  </a:lnTo>
                  <a:lnTo>
                    <a:pt x="2098331" y="307855"/>
                  </a:lnTo>
                  <a:lnTo>
                    <a:pt x="2144605" y="273208"/>
                  </a:lnTo>
                  <a:lnTo>
                    <a:pt x="2211002" y="255682"/>
                  </a:lnTo>
                  <a:lnTo>
                    <a:pt x="2251583" y="253492"/>
                  </a:lnTo>
                  <a:lnTo>
                    <a:pt x="2259270" y="253801"/>
                  </a:lnTo>
                  <a:lnTo>
                    <a:pt x="2267648" y="254730"/>
                  </a:lnTo>
                  <a:lnTo>
                    <a:pt x="2276693" y="256278"/>
                  </a:lnTo>
                  <a:lnTo>
                    <a:pt x="2286381" y="258445"/>
                  </a:lnTo>
                  <a:lnTo>
                    <a:pt x="2281380" y="230774"/>
                  </a:lnTo>
                  <a:lnTo>
                    <a:pt x="2266378" y="211010"/>
                  </a:lnTo>
                  <a:lnTo>
                    <a:pt x="2241375" y="199151"/>
                  </a:lnTo>
                  <a:lnTo>
                    <a:pt x="2206371" y="195199"/>
                  </a:lnTo>
                  <a:lnTo>
                    <a:pt x="2183723" y="196177"/>
                  </a:lnTo>
                  <a:lnTo>
                    <a:pt x="2163016" y="199120"/>
                  </a:lnTo>
                  <a:lnTo>
                    <a:pt x="2144238" y="204039"/>
                  </a:lnTo>
                  <a:lnTo>
                    <a:pt x="2127377" y="210947"/>
                  </a:lnTo>
                  <a:lnTo>
                    <a:pt x="2109216" y="145923"/>
                  </a:lnTo>
                  <a:lnTo>
                    <a:pt x="2131861" y="136848"/>
                  </a:lnTo>
                  <a:lnTo>
                    <a:pt x="2156555" y="130381"/>
                  </a:lnTo>
                  <a:lnTo>
                    <a:pt x="2183296" y="126509"/>
                  </a:lnTo>
                  <a:lnTo>
                    <a:pt x="2212086" y="125222"/>
                  </a:lnTo>
                  <a:close/>
                </a:path>
                <a:path w="4242434" h="631189">
                  <a:moveTo>
                    <a:pt x="1132713" y="125222"/>
                  </a:moveTo>
                  <a:lnTo>
                    <a:pt x="1152884" y="126033"/>
                  </a:lnTo>
                  <a:lnTo>
                    <a:pt x="1170543" y="128476"/>
                  </a:lnTo>
                  <a:lnTo>
                    <a:pt x="1185701" y="132562"/>
                  </a:lnTo>
                  <a:lnTo>
                    <a:pt x="1198372" y="138303"/>
                  </a:lnTo>
                  <a:lnTo>
                    <a:pt x="1162812" y="209931"/>
                  </a:lnTo>
                  <a:lnTo>
                    <a:pt x="1151364" y="203450"/>
                  </a:lnTo>
                  <a:lnTo>
                    <a:pt x="1139332" y="198850"/>
                  </a:lnTo>
                  <a:lnTo>
                    <a:pt x="1126753" y="196107"/>
                  </a:lnTo>
                  <a:lnTo>
                    <a:pt x="1113663" y="195199"/>
                  </a:lnTo>
                  <a:lnTo>
                    <a:pt x="1099494" y="196844"/>
                  </a:lnTo>
                  <a:lnTo>
                    <a:pt x="1061847" y="221615"/>
                  </a:lnTo>
                  <a:lnTo>
                    <a:pt x="1040665" y="267924"/>
                  </a:lnTo>
                  <a:lnTo>
                    <a:pt x="1039241" y="286258"/>
                  </a:lnTo>
                  <a:lnTo>
                    <a:pt x="1039241" y="490474"/>
                  </a:lnTo>
                  <a:lnTo>
                    <a:pt x="955548" y="490474"/>
                  </a:lnTo>
                  <a:lnTo>
                    <a:pt x="955548" y="131825"/>
                  </a:lnTo>
                  <a:lnTo>
                    <a:pt x="1039241" y="131825"/>
                  </a:lnTo>
                  <a:lnTo>
                    <a:pt x="1039241" y="164719"/>
                  </a:lnTo>
                  <a:lnTo>
                    <a:pt x="1058292" y="147403"/>
                  </a:lnTo>
                  <a:lnTo>
                    <a:pt x="1080214" y="135064"/>
                  </a:lnTo>
                  <a:lnTo>
                    <a:pt x="1105017" y="127678"/>
                  </a:lnTo>
                  <a:lnTo>
                    <a:pt x="1132713" y="125222"/>
                  </a:lnTo>
                  <a:close/>
                </a:path>
                <a:path w="4242434" h="631189">
                  <a:moveTo>
                    <a:pt x="706374" y="125222"/>
                  </a:moveTo>
                  <a:lnTo>
                    <a:pt x="744612" y="127555"/>
                  </a:lnTo>
                  <a:lnTo>
                    <a:pt x="804707" y="146224"/>
                  </a:lnTo>
                  <a:lnTo>
                    <a:pt x="843258" y="185398"/>
                  </a:lnTo>
                  <a:lnTo>
                    <a:pt x="862359" y="256125"/>
                  </a:lnTo>
                  <a:lnTo>
                    <a:pt x="864743" y="304038"/>
                  </a:lnTo>
                  <a:lnTo>
                    <a:pt x="864743" y="380746"/>
                  </a:lnTo>
                  <a:lnTo>
                    <a:pt x="866550" y="413228"/>
                  </a:lnTo>
                  <a:lnTo>
                    <a:pt x="871966" y="439054"/>
                  </a:lnTo>
                  <a:lnTo>
                    <a:pt x="880977" y="458237"/>
                  </a:lnTo>
                  <a:lnTo>
                    <a:pt x="893572" y="470789"/>
                  </a:lnTo>
                  <a:lnTo>
                    <a:pt x="888210" y="478958"/>
                  </a:lnTo>
                  <a:lnTo>
                    <a:pt x="849276" y="496943"/>
                  </a:lnTo>
                  <a:lnTo>
                    <a:pt x="841248" y="497205"/>
                  </a:lnTo>
                  <a:lnTo>
                    <a:pt x="832437" y="496371"/>
                  </a:lnTo>
                  <a:lnTo>
                    <a:pt x="796766" y="469836"/>
                  </a:lnTo>
                  <a:lnTo>
                    <a:pt x="789432" y="454660"/>
                  </a:lnTo>
                  <a:lnTo>
                    <a:pt x="782667" y="463639"/>
                  </a:lnTo>
                  <a:lnTo>
                    <a:pt x="749681" y="485267"/>
                  </a:lnTo>
                  <a:lnTo>
                    <a:pt x="705889" y="496464"/>
                  </a:lnTo>
                  <a:lnTo>
                    <a:pt x="690626" y="497205"/>
                  </a:lnTo>
                  <a:lnTo>
                    <a:pt x="663217" y="495395"/>
                  </a:lnTo>
                  <a:lnTo>
                    <a:pt x="617688" y="480917"/>
                  </a:lnTo>
                  <a:lnTo>
                    <a:pt x="585065" y="452248"/>
                  </a:lnTo>
                  <a:lnTo>
                    <a:pt x="568491" y="411152"/>
                  </a:lnTo>
                  <a:lnTo>
                    <a:pt x="566420" y="386080"/>
                  </a:lnTo>
                  <a:lnTo>
                    <a:pt x="569327" y="356623"/>
                  </a:lnTo>
                  <a:lnTo>
                    <a:pt x="592619" y="307855"/>
                  </a:lnTo>
                  <a:lnTo>
                    <a:pt x="638893" y="273208"/>
                  </a:lnTo>
                  <a:lnTo>
                    <a:pt x="705290" y="255682"/>
                  </a:lnTo>
                  <a:lnTo>
                    <a:pt x="745871" y="253492"/>
                  </a:lnTo>
                  <a:lnTo>
                    <a:pt x="753558" y="253801"/>
                  </a:lnTo>
                  <a:lnTo>
                    <a:pt x="761936" y="254730"/>
                  </a:lnTo>
                  <a:lnTo>
                    <a:pt x="770981" y="256278"/>
                  </a:lnTo>
                  <a:lnTo>
                    <a:pt x="780669" y="258445"/>
                  </a:lnTo>
                  <a:lnTo>
                    <a:pt x="775668" y="230774"/>
                  </a:lnTo>
                  <a:lnTo>
                    <a:pt x="760666" y="211010"/>
                  </a:lnTo>
                  <a:lnTo>
                    <a:pt x="735663" y="199151"/>
                  </a:lnTo>
                  <a:lnTo>
                    <a:pt x="700659" y="195199"/>
                  </a:lnTo>
                  <a:lnTo>
                    <a:pt x="678011" y="196177"/>
                  </a:lnTo>
                  <a:lnTo>
                    <a:pt x="657304" y="199120"/>
                  </a:lnTo>
                  <a:lnTo>
                    <a:pt x="638526" y="204039"/>
                  </a:lnTo>
                  <a:lnTo>
                    <a:pt x="621665" y="210947"/>
                  </a:lnTo>
                  <a:lnTo>
                    <a:pt x="603504" y="145923"/>
                  </a:lnTo>
                  <a:lnTo>
                    <a:pt x="626149" y="136848"/>
                  </a:lnTo>
                  <a:lnTo>
                    <a:pt x="650843" y="130381"/>
                  </a:lnTo>
                  <a:lnTo>
                    <a:pt x="677584" y="126509"/>
                  </a:lnTo>
                  <a:lnTo>
                    <a:pt x="706374" y="125222"/>
                  </a:lnTo>
                  <a:close/>
                </a:path>
                <a:path w="4242434" h="631189">
                  <a:moveTo>
                    <a:pt x="164719" y="125222"/>
                  </a:moveTo>
                  <a:lnTo>
                    <a:pt x="198225" y="127650"/>
                  </a:lnTo>
                  <a:lnTo>
                    <a:pt x="227314" y="134937"/>
                  </a:lnTo>
                  <a:lnTo>
                    <a:pt x="251997" y="147081"/>
                  </a:lnTo>
                  <a:lnTo>
                    <a:pt x="272288" y="164084"/>
                  </a:lnTo>
                  <a:lnTo>
                    <a:pt x="280902" y="155604"/>
                  </a:lnTo>
                  <a:lnTo>
                    <a:pt x="316103" y="135762"/>
                  </a:lnTo>
                  <a:lnTo>
                    <a:pt x="358340" y="125868"/>
                  </a:lnTo>
                  <a:lnTo>
                    <a:pt x="372364" y="125222"/>
                  </a:lnTo>
                  <a:lnTo>
                    <a:pt x="400700" y="127365"/>
                  </a:lnTo>
                  <a:lnTo>
                    <a:pt x="447373" y="144510"/>
                  </a:lnTo>
                  <a:lnTo>
                    <a:pt x="480230" y="178272"/>
                  </a:lnTo>
                  <a:lnTo>
                    <a:pt x="496891" y="225413"/>
                  </a:lnTo>
                  <a:lnTo>
                    <a:pt x="498983" y="253746"/>
                  </a:lnTo>
                  <a:lnTo>
                    <a:pt x="498983" y="490474"/>
                  </a:lnTo>
                  <a:lnTo>
                    <a:pt x="415290" y="490474"/>
                  </a:lnTo>
                  <a:lnTo>
                    <a:pt x="415290" y="265811"/>
                  </a:lnTo>
                  <a:lnTo>
                    <a:pt x="411335" y="234900"/>
                  </a:lnTo>
                  <a:lnTo>
                    <a:pt x="399462" y="212836"/>
                  </a:lnTo>
                  <a:lnTo>
                    <a:pt x="379660" y="199606"/>
                  </a:lnTo>
                  <a:lnTo>
                    <a:pt x="351917" y="195199"/>
                  </a:lnTo>
                  <a:lnTo>
                    <a:pt x="342655" y="195889"/>
                  </a:lnTo>
                  <a:lnTo>
                    <a:pt x="307750" y="211984"/>
                  </a:lnTo>
                  <a:lnTo>
                    <a:pt x="291338" y="231648"/>
                  </a:lnTo>
                  <a:lnTo>
                    <a:pt x="291338" y="490474"/>
                  </a:lnTo>
                  <a:lnTo>
                    <a:pt x="207645" y="490474"/>
                  </a:lnTo>
                  <a:lnTo>
                    <a:pt x="207645" y="252730"/>
                  </a:lnTo>
                  <a:lnTo>
                    <a:pt x="206621" y="240178"/>
                  </a:lnTo>
                  <a:lnTo>
                    <a:pt x="182217" y="203932"/>
                  </a:lnTo>
                  <a:lnTo>
                    <a:pt x="145034" y="195199"/>
                  </a:lnTo>
                  <a:lnTo>
                    <a:pt x="136961" y="195935"/>
                  </a:lnTo>
                  <a:lnTo>
                    <a:pt x="102052" y="212911"/>
                  </a:lnTo>
                  <a:lnTo>
                    <a:pt x="83693" y="232663"/>
                  </a:lnTo>
                  <a:lnTo>
                    <a:pt x="83693" y="490474"/>
                  </a:lnTo>
                  <a:lnTo>
                    <a:pt x="0" y="490474"/>
                  </a:lnTo>
                  <a:lnTo>
                    <a:pt x="0" y="131825"/>
                  </a:lnTo>
                  <a:lnTo>
                    <a:pt x="57658" y="131825"/>
                  </a:lnTo>
                  <a:lnTo>
                    <a:pt x="74676" y="163322"/>
                  </a:lnTo>
                  <a:lnTo>
                    <a:pt x="93370" y="146653"/>
                  </a:lnTo>
                  <a:lnTo>
                    <a:pt x="114601" y="134747"/>
                  </a:lnTo>
                  <a:lnTo>
                    <a:pt x="138380" y="127603"/>
                  </a:lnTo>
                  <a:lnTo>
                    <a:pt x="164719" y="125222"/>
                  </a:lnTo>
                  <a:close/>
                </a:path>
                <a:path w="4242434" h="631189">
                  <a:moveTo>
                    <a:pt x="4184396" y="104394"/>
                  </a:moveTo>
                  <a:lnTo>
                    <a:pt x="4242308" y="156972"/>
                  </a:lnTo>
                  <a:lnTo>
                    <a:pt x="4202430" y="186182"/>
                  </a:lnTo>
                  <a:lnTo>
                    <a:pt x="4211504" y="202612"/>
                  </a:lnTo>
                  <a:lnTo>
                    <a:pt x="4217971" y="220472"/>
                  </a:lnTo>
                  <a:lnTo>
                    <a:pt x="4221843" y="239760"/>
                  </a:lnTo>
                  <a:lnTo>
                    <a:pt x="4223131" y="260477"/>
                  </a:lnTo>
                  <a:lnTo>
                    <a:pt x="4220797" y="289599"/>
                  </a:lnTo>
                  <a:lnTo>
                    <a:pt x="4202128" y="338558"/>
                  </a:lnTo>
                  <a:lnTo>
                    <a:pt x="4165907" y="374469"/>
                  </a:lnTo>
                  <a:lnTo>
                    <a:pt x="4118802" y="392809"/>
                  </a:lnTo>
                  <a:lnTo>
                    <a:pt x="4091559" y="395097"/>
                  </a:lnTo>
                  <a:lnTo>
                    <a:pt x="4085590" y="395097"/>
                  </a:lnTo>
                  <a:lnTo>
                    <a:pt x="4077462" y="394462"/>
                  </a:lnTo>
                  <a:lnTo>
                    <a:pt x="4067429" y="393446"/>
                  </a:lnTo>
                  <a:lnTo>
                    <a:pt x="4053713" y="391414"/>
                  </a:lnTo>
                  <a:lnTo>
                    <a:pt x="4052189" y="391414"/>
                  </a:lnTo>
                  <a:lnTo>
                    <a:pt x="4046220" y="393827"/>
                  </a:lnTo>
                  <a:lnTo>
                    <a:pt x="4035806" y="398653"/>
                  </a:lnTo>
                  <a:lnTo>
                    <a:pt x="4025391" y="403352"/>
                  </a:lnTo>
                  <a:lnTo>
                    <a:pt x="4020312" y="408305"/>
                  </a:lnTo>
                  <a:lnTo>
                    <a:pt x="4020312" y="413512"/>
                  </a:lnTo>
                  <a:lnTo>
                    <a:pt x="4021742" y="419346"/>
                  </a:lnTo>
                  <a:lnTo>
                    <a:pt x="4026042" y="423513"/>
                  </a:lnTo>
                  <a:lnTo>
                    <a:pt x="4033224" y="426013"/>
                  </a:lnTo>
                  <a:lnTo>
                    <a:pt x="4043299" y="426847"/>
                  </a:lnTo>
                  <a:lnTo>
                    <a:pt x="4049398" y="426537"/>
                  </a:lnTo>
                  <a:lnTo>
                    <a:pt x="4057237" y="425608"/>
                  </a:lnTo>
                  <a:lnTo>
                    <a:pt x="4066837" y="424060"/>
                  </a:lnTo>
                  <a:lnTo>
                    <a:pt x="4078224" y="421894"/>
                  </a:lnTo>
                  <a:lnTo>
                    <a:pt x="4089985" y="419653"/>
                  </a:lnTo>
                  <a:lnTo>
                    <a:pt x="4100877" y="418068"/>
                  </a:lnTo>
                  <a:lnTo>
                    <a:pt x="4110888" y="417125"/>
                  </a:lnTo>
                  <a:lnTo>
                    <a:pt x="4120007" y="416814"/>
                  </a:lnTo>
                  <a:lnTo>
                    <a:pt x="4173513" y="422955"/>
                  </a:lnTo>
                  <a:lnTo>
                    <a:pt x="4211732" y="441372"/>
                  </a:lnTo>
                  <a:lnTo>
                    <a:pt x="4234664" y="472053"/>
                  </a:lnTo>
                  <a:lnTo>
                    <a:pt x="4242308" y="514985"/>
                  </a:lnTo>
                  <a:lnTo>
                    <a:pt x="4239240" y="540658"/>
                  </a:lnTo>
                  <a:lnTo>
                    <a:pt x="4214768" y="583243"/>
                  </a:lnTo>
                  <a:lnTo>
                    <a:pt x="4167693" y="613723"/>
                  </a:lnTo>
                  <a:lnTo>
                    <a:pt x="4108777" y="629241"/>
                  </a:lnTo>
                  <a:lnTo>
                    <a:pt x="4075557" y="631190"/>
                  </a:lnTo>
                  <a:lnTo>
                    <a:pt x="4035311" y="628143"/>
                  </a:lnTo>
                  <a:lnTo>
                    <a:pt x="3997055" y="619013"/>
                  </a:lnTo>
                  <a:lnTo>
                    <a:pt x="3960774" y="603811"/>
                  </a:lnTo>
                  <a:lnTo>
                    <a:pt x="3926459" y="582549"/>
                  </a:lnTo>
                  <a:lnTo>
                    <a:pt x="3979417" y="517271"/>
                  </a:lnTo>
                  <a:lnTo>
                    <a:pt x="4001966" y="534866"/>
                  </a:lnTo>
                  <a:lnTo>
                    <a:pt x="4025788" y="547449"/>
                  </a:lnTo>
                  <a:lnTo>
                    <a:pt x="4050873" y="555007"/>
                  </a:lnTo>
                  <a:lnTo>
                    <a:pt x="4077208" y="557530"/>
                  </a:lnTo>
                  <a:lnTo>
                    <a:pt x="4094497" y="556861"/>
                  </a:lnTo>
                  <a:lnTo>
                    <a:pt x="4136771" y="546735"/>
                  </a:lnTo>
                  <a:lnTo>
                    <a:pt x="4160266" y="517271"/>
                  </a:lnTo>
                  <a:lnTo>
                    <a:pt x="4157007" y="503362"/>
                  </a:lnTo>
                  <a:lnTo>
                    <a:pt x="4147248" y="493442"/>
                  </a:lnTo>
                  <a:lnTo>
                    <a:pt x="4131012" y="487499"/>
                  </a:lnTo>
                  <a:lnTo>
                    <a:pt x="4108323" y="485521"/>
                  </a:lnTo>
                  <a:lnTo>
                    <a:pt x="4100417" y="485733"/>
                  </a:lnTo>
                  <a:lnTo>
                    <a:pt x="4090796" y="486362"/>
                  </a:lnTo>
                  <a:lnTo>
                    <a:pt x="4079462" y="487396"/>
                  </a:lnTo>
                  <a:lnTo>
                    <a:pt x="4066413" y="488823"/>
                  </a:lnTo>
                  <a:lnTo>
                    <a:pt x="4053437" y="490323"/>
                  </a:lnTo>
                  <a:lnTo>
                    <a:pt x="4042140" y="491394"/>
                  </a:lnTo>
                  <a:lnTo>
                    <a:pt x="4032533" y="492037"/>
                  </a:lnTo>
                  <a:lnTo>
                    <a:pt x="4024630" y="492252"/>
                  </a:lnTo>
                  <a:lnTo>
                    <a:pt x="3986811" y="488372"/>
                  </a:lnTo>
                  <a:lnTo>
                    <a:pt x="3959828" y="476742"/>
                  </a:lnTo>
                  <a:lnTo>
                    <a:pt x="3943655" y="457372"/>
                  </a:lnTo>
                  <a:lnTo>
                    <a:pt x="3938270" y="430276"/>
                  </a:lnTo>
                  <a:lnTo>
                    <a:pt x="3939155" y="421445"/>
                  </a:lnTo>
                  <a:lnTo>
                    <a:pt x="3960127" y="387477"/>
                  </a:lnTo>
                  <a:lnTo>
                    <a:pt x="3986149" y="370332"/>
                  </a:lnTo>
                  <a:lnTo>
                    <a:pt x="3959312" y="348333"/>
                  </a:lnTo>
                  <a:lnTo>
                    <a:pt x="3940143" y="322167"/>
                  </a:lnTo>
                  <a:lnTo>
                    <a:pt x="3928641" y="291857"/>
                  </a:lnTo>
                  <a:lnTo>
                    <a:pt x="3924808" y="257429"/>
                  </a:lnTo>
                  <a:lnTo>
                    <a:pt x="3927449" y="229901"/>
                  </a:lnTo>
                  <a:lnTo>
                    <a:pt x="3948543" y="182276"/>
                  </a:lnTo>
                  <a:lnTo>
                    <a:pt x="3989312" y="145676"/>
                  </a:lnTo>
                  <a:lnTo>
                    <a:pt x="4041231" y="126817"/>
                  </a:lnTo>
                  <a:lnTo>
                    <a:pt x="4070858" y="124460"/>
                  </a:lnTo>
                  <a:lnTo>
                    <a:pt x="4093977" y="125601"/>
                  </a:lnTo>
                  <a:lnTo>
                    <a:pt x="4115133" y="129016"/>
                  </a:lnTo>
                  <a:lnTo>
                    <a:pt x="4134312" y="134693"/>
                  </a:lnTo>
                  <a:lnTo>
                    <a:pt x="4151503" y="142621"/>
                  </a:lnTo>
                  <a:lnTo>
                    <a:pt x="4184396" y="104394"/>
                  </a:lnTo>
                  <a:close/>
                </a:path>
                <a:path w="4242434" h="631189">
                  <a:moveTo>
                    <a:pt x="1344676" y="28067"/>
                  </a:moveTo>
                  <a:lnTo>
                    <a:pt x="1344676" y="131825"/>
                  </a:lnTo>
                  <a:lnTo>
                    <a:pt x="1443101" y="131825"/>
                  </a:lnTo>
                  <a:lnTo>
                    <a:pt x="1443101" y="199136"/>
                  </a:lnTo>
                  <a:lnTo>
                    <a:pt x="1344676" y="199136"/>
                  </a:lnTo>
                  <a:lnTo>
                    <a:pt x="1344676" y="356235"/>
                  </a:lnTo>
                  <a:lnTo>
                    <a:pt x="1351426" y="401258"/>
                  </a:lnTo>
                  <a:lnTo>
                    <a:pt x="1384976" y="425592"/>
                  </a:lnTo>
                  <a:lnTo>
                    <a:pt x="1398905" y="426593"/>
                  </a:lnTo>
                  <a:lnTo>
                    <a:pt x="1413714" y="425569"/>
                  </a:lnTo>
                  <a:lnTo>
                    <a:pt x="1428035" y="422497"/>
                  </a:lnTo>
                  <a:lnTo>
                    <a:pt x="1441856" y="417377"/>
                  </a:lnTo>
                  <a:lnTo>
                    <a:pt x="1455166" y="410210"/>
                  </a:lnTo>
                  <a:lnTo>
                    <a:pt x="1455166" y="487172"/>
                  </a:lnTo>
                  <a:lnTo>
                    <a:pt x="1439044" y="491579"/>
                  </a:lnTo>
                  <a:lnTo>
                    <a:pt x="1419828" y="494712"/>
                  </a:lnTo>
                  <a:lnTo>
                    <a:pt x="1397515" y="496583"/>
                  </a:lnTo>
                  <a:lnTo>
                    <a:pt x="1372108" y="497205"/>
                  </a:lnTo>
                  <a:lnTo>
                    <a:pt x="1346870" y="495319"/>
                  </a:lnTo>
                  <a:lnTo>
                    <a:pt x="1305635" y="480167"/>
                  </a:lnTo>
                  <a:lnTo>
                    <a:pt x="1277090" y="450111"/>
                  </a:lnTo>
                  <a:lnTo>
                    <a:pt x="1262663" y="407058"/>
                  </a:lnTo>
                  <a:lnTo>
                    <a:pt x="1260856" y="380746"/>
                  </a:lnTo>
                  <a:lnTo>
                    <a:pt x="1260856" y="199136"/>
                  </a:lnTo>
                  <a:lnTo>
                    <a:pt x="1219327" y="199136"/>
                  </a:lnTo>
                  <a:lnTo>
                    <a:pt x="1219327" y="131825"/>
                  </a:lnTo>
                  <a:lnTo>
                    <a:pt x="1260856" y="131825"/>
                  </a:lnTo>
                  <a:lnTo>
                    <a:pt x="1260856" y="58928"/>
                  </a:lnTo>
                  <a:lnTo>
                    <a:pt x="1344676" y="28067"/>
                  </a:lnTo>
                  <a:close/>
                </a:path>
                <a:path w="4242434" h="631189">
                  <a:moveTo>
                    <a:pt x="1731772" y="0"/>
                  </a:moveTo>
                  <a:lnTo>
                    <a:pt x="2054860" y="0"/>
                  </a:lnTo>
                  <a:lnTo>
                    <a:pt x="2054860" y="77343"/>
                  </a:lnTo>
                  <a:lnTo>
                    <a:pt x="1818766" y="77343"/>
                  </a:lnTo>
                  <a:lnTo>
                    <a:pt x="1818766" y="192150"/>
                  </a:lnTo>
                  <a:lnTo>
                    <a:pt x="1991233" y="192150"/>
                  </a:lnTo>
                  <a:lnTo>
                    <a:pt x="1991233" y="266192"/>
                  </a:lnTo>
                  <a:lnTo>
                    <a:pt x="1818766" y="266192"/>
                  </a:lnTo>
                  <a:lnTo>
                    <a:pt x="1818766" y="490474"/>
                  </a:lnTo>
                  <a:lnTo>
                    <a:pt x="1731772" y="490474"/>
                  </a:lnTo>
                  <a:lnTo>
                    <a:pt x="1731772" y="0"/>
                  </a:lnTo>
                  <a:close/>
                </a:path>
              </a:pathLst>
            </a:custGeom>
            <a:ln w="12192">
              <a:solidFill>
                <a:srgbClr val="90C225"/>
              </a:solidFill>
            </a:ln>
          </p:spPr>
          <p:txBody>
            <a:bodyPr wrap="square" lIns="0" tIns="0" rIns="0" bIns="0" rtlCol="0"/>
            <a:lstStyle/>
            <a:p>
              <a:endParaRPr/>
            </a:p>
          </p:txBody>
        </p:sp>
        <p:sp>
          <p:nvSpPr>
            <p:cNvPr id="10" name="object 10"/>
            <p:cNvSpPr/>
            <p:nvPr/>
          </p:nvSpPr>
          <p:spPr>
            <a:xfrm>
              <a:off x="8331072" y="3346196"/>
              <a:ext cx="109220" cy="10934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607432" y="3351022"/>
              <a:ext cx="297180" cy="507365"/>
            </a:xfrm>
            <a:custGeom>
              <a:avLst/>
              <a:gdLst/>
              <a:ahLst/>
              <a:cxnLst/>
              <a:rect l="l" t="t" r="r" b="b"/>
              <a:pathLst>
                <a:path w="297179" h="507364">
                  <a:moveTo>
                    <a:pt x="149732" y="0"/>
                  </a:moveTo>
                  <a:lnTo>
                    <a:pt x="189402" y="1978"/>
                  </a:lnTo>
                  <a:lnTo>
                    <a:pt x="223440" y="7921"/>
                  </a:lnTo>
                  <a:lnTo>
                    <a:pt x="251835" y="17841"/>
                  </a:lnTo>
                  <a:lnTo>
                    <a:pt x="274574" y="31750"/>
                  </a:lnTo>
                  <a:lnTo>
                    <a:pt x="248157" y="106806"/>
                  </a:lnTo>
                  <a:lnTo>
                    <a:pt x="224893" y="92398"/>
                  </a:lnTo>
                  <a:lnTo>
                    <a:pt x="201009" y="82121"/>
                  </a:lnTo>
                  <a:lnTo>
                    <a:pt x="176506" y="75963"/>
                  </a:lnTo>
                  <a:lnTo>
                    <a:pt x="151383" y="73913"/>
                  </a:lnTo>
                  <a:lnTo>
                    <a:pt x="137169" y="74914"/>
                  </a:lnTo>
                  <a:lnTo>
                    <a:pt x="97407" y="98436"/>
                  </a:lnTo>
                  <a:lnTo>
                    <a:pt x="88137" y="131190"/>
                  </a:lnTo>
                  <a:lnTo>
                    <a:pt x="93972" y="152528"/>
                  </a:lnTo>
                  <a:lnTo>
                    <a:pt x="111474" y="174259"/>
                  </a:lnTo>
                  <a:lnTo>
                    <a:pt x="140644" y="196395"/>
                  </a:lnTo>
                  <a:lnTo>
                    <a:pt x="181482" y="218948"/>
                  </a:lnTo>
                  <a:lnTo>
                    <a:pt x="204416" y="230784"/>
                  </a:lnTo>
                  <a:lnTo>
                    <a:pt x="223885" y="242109"/>
                  </a:lnTo>
                  <a:lnTo>
                    <a:pt x="262763" y="273867"/>
                  </a:lnTo>
                  <a:lnTo>
                    <a:pt x="285622" y="310514"/>
                  </a:lnTo>
                  <a:lnTo>
                    <a:pt x="296338" y="354413"/>
                  </a:lnTo>
                  <a:lnTo>
                    <a:pt x="297052" y="370585"/>
                  </a:lnTo>
                  <a:lnTo>
                    <a:pt x="294104" y="399087"/>
                  </a:lnTo>
                  <a:lnTo>
                    <a:pt x="270585" y="448184"/>
                  </a:lnTo>
                  <a:lnTo>
                    <a:pt x="224536" y="485592"/>
                  </a:lnTo>
                  <a:lnTo>
                    <a:pt x="161480" y="504832"/>
                  </a:lnTo>
                  <a:lnTo>
                    <a:pt x="123951" y="507238"/>
                  </a:lnTo>
                  <a:lnTo>
                    <a:pt x="90422" y="505023"/>
                  </a:lnTo>
                  <a:lnTo>
                    <a:pt x="58594" y="498379"/>
                  </a:lnTo>
                  <a:lnTo>
                    <a:pt x="28457" y="487306"/>
                  </a:lnTo>
                  <a:lnTo>
                    <a:pt x="0" y="471804"/>
                  </a:lnTo>
                  <a:lnTo>
                    <a:pt x="32130" y="393700"/>
                  </a:lnTo>
                  <a:lnTo>
                    <a:pt x="57826" y="409535"/>
                  </a:lnTo>
                  <a:lnTo>
                    <a:pt x="83296" y="420846"/>
                  </a:lnTo>
                  <a:lnTo>
                    <a:pt x="108551" y="427632"/>
                  </a:lnTo>
                  <a:lnTo>
                    <a:pt x="133603" y="429894"/>
                  </a:lnTo>
                  <a:lnTo>
                    <a:pt x="167181" y="426557"/>
                  </a:lnTo>
                  <a:lnTo>
                    <a:pt x="191150" y="416528"/>
                  </a:lnTo>
                  <a:lnTo>
                    <a:pt x="205523" y="399784"/>
                  </a:lnTo>
                  <a:lnTo>
                    <a:pt x="210312" y="376300"/>
                  </a:lnTo>
                  <a:lnTo>
                    <a:pt x="209190" y="363890"/>
                  </a:lnTo>
                  <a:lnTo>
                    <a:pt x="192277" y="328421"/>
                  </a:lnTo>
                  <a:lnTo>
                    <a:pt x="143539" y="291203"/>
                  </a:lnTo>
                  <a:lnTo>
                    <a:pt x="91822" y="263872"/>
                  </a:lnTo>
                  <a:lnTo>
                    <a:pt x="70500" y="251602"/>
                  </a:lnTo>
                  <a:lnTo>
                    <a:pt x="32488" y="221313"/>
                  </a:lnTo>
                  <a:lnTo>
                    <a:pt x="11556" y="187451"/>
                  </a:lnTo>
                  <a:lnTo>
                    <a:pt x="1680" y="146786"/>
                  </a:lnTo>
                  <a:lnTo>
                    <a:pt x="1015" y="131952"/>
                  </a:lnTo>
                  <a:lnTo>
                    <a:pt x="3631" y="104687"/>
                  </a:lnTo>
                  <a:lnTo>
                    <a:pt x="24483" y="57443"/>
                  </a:lnTo>
                  <a:lnTo>
                    <a:pt x="65008" y="21056"/>
                  </a:lnTo>
                  <a:lnTo>
                    <a:pt x="118538" y="2335"/>
                  </a:lnTo>
                  <a:lnTo>
                    <a:pt x="149732" y="0"/>
                  </a:lnTo>
                  <a:close/>
                </a:path>
              </a:pathLst>
            </a:custGeom>
            <a:ln w="12192">
              <a:solidFill>
                <a:srgbClr val="90C225"/>
              </a:solidFill>
            </a:ln>
          </p:spPr>
          <p:txBody>
            <a:bodyPr wrap="square" lIns="0" tIns="0" rIns="0" bIns="0" rtlCol="0"/>
            <a:lstStyle/>
            <a:p>
              <a:endParaRPr/>
            </a:p>
          </p:txBody>
        </p:sp>
      </p:grpSp>
      <p:sp>
        <p:nvSpPr>
          <p:cNvPr id="14" name="Rectangle 13"/>
          <p:cNvSpPr/>
          <p:nvPr/>
        </p:nvSpPr>
        <p:spPr>
          <a:xfrm>
            <a:off x="3352800" y="4903547"/>
            <a:ext cx="6324600" cy="1261884"/>
          </a:xfrm>
          <a:prstGeom prst="rect">
            <a:avLst/>
          </a:prstGeom>
        </p:spPr>
        <p:txBody>
          <a:bodyPr wrap="square">
            <a:spAutoFit/>
          </a:bodyPr>
          <a:lstStyle/>
          <a:p>
            <a:pPr algn="r"/>
            <a:r>
              <a:rPr lang="en-US" sz="2800" u="sng" dirty="0"/>
              <a:t>Presented By-</a:t>
            </a:r>
          </a:p>
          <a:p>
            <a:pPr algn="r"/>
            <a:r>
              <a:rPr lang="en-US" sz="2800" dirty="0" smtClean="0">
                <a:solidFill>
                  <a:srgbClr val="0070C0"/>
                </a:solidFill>
              </a:rPr>
              <a:t>Agriculture Engineering Department </a:t>
            </a:r>
          </a:p>
          <a:p>
            <a:pPr algn="r"/>
            <a:r>
              <a:rPr lang="en-US" sz="2000" dirty="0">
                <a:solidFill>
                  <a:srgbClr val="0070C0"/>
                </a:solidFill>
              </a:rPr>
              <a:t>Vision Institute of Technology, Aligarh</a:t>
            </a:r>
            <a:endParaRPr lang="en-IN" sz="20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29158"/>
            <a:ext cx="7391399" cy="574040"/>
          </a:xfrm>
        </p:spPr>
        <p:txBody>
          <a:bodyPr/>
          <a:lstStyle/>
          <a:p>
            <a:r>
              <a:rPr lang="en-IN" dirty="0" smtClean="0"/>
              <a:t>Cutting</a:t>
            </a:r>
            <a:endParaRPr lang="en-IN" dirty="0"/>
          </a:p>
        </p:txBody>
      </p:sp>
      <p:sp>
        <p:nvSpPr>
          <p:cNvPr id="3" name="Text Placeholder 2"/>
          <p:cNvSpPr>
            <a:spLocks noGrp="1"/>
          </p:cNvSpPr>
          <p:nvPr>
            <p:ph type="body" idx="1"/>
          </p:nvPr>
        </p:nvSpPr>
        <p:spPr>
          <a:xfrm>
            <a:off x="152400" y="1295400"/>
            <a:ext cx="10679379" cy="830997"/>
          </a:xfrm>
        </p:spPr>
        <p:txBody>
          <a:bodyPr/>
          <a:lstStyle/>
          <a:p>
            <a:r>
              <a:rPr lang="en-IN" b="1" dirty="0" smtClean="0"/>
              <a:t> C</a:t>
            </a:r>
            <a:r>
              <a:rPr lang="en-IN" dirty="0" smtClean="0"/>
              <a:t>utting operation is performed by cutter provided at front side of the model. The height of cutter can be maintained according to the requirement. </a:t>
            </a:r>
          </a:p>
          <a:p>
            <a:endParaRPr lang="en-IN" dirty="0" smtClean="0"/>
          </a:p>
        </p:txBody>
      </p:sp>
      <p:pic>
        <p:nvPicPr>
          <p:cNvPr id="5122" name="Picture 2" descr="C:\Users\Agriculture\Downloads\Screenshot_20200127-234617.jpg"/>
          <p:cNvPicPr>
            <a:picLocks noChangeAspect="1" noChangeArrowheads="1"/>
          </p:cNvPicPr>
          <p:nvPr/>
        </p:nvPicPr>
        <p:blipFill>
          <a:blip r:embed="rId2"/>
          <a:srcRect/>
          <a:stretch>
            <a:fillRect/>
          </a:stretch>
        </p:blipFill>
        <p:spPr bwMode="auto">
          <a:xfrm>
            <a:off x="1371600" y="2438400"/>
            <a:ext cx="8458200" cy="4095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Irrigation function:</a:t>
            </a:r>
            <a:endParaRPr lang="en-IN" dirty="0"/>
          </a:p>
        </p:txBody>
      </p:sp>
      <p:sp>
        <p:nvSpPr>
          <p:cNvPr id="3" name="Text Placeholder 2"/>
          <p:cNvSpPr>
            <a:spLocks noGrp="1"/>
          </p:cNvSpPr>
          <p:nvPr>
            <p:ph type="body" idx="1"/>
          </p:nvPr>
        </p:nvSpPr>
        <p:spPr>
          <a:xfrm>
            <a:off x="762000" y="1143000"/>
            <a:ext cx="10679379" cy="1384995"/>
          </a:xfrm>
        </p:spPr>
        <p:txBody>
          <a:bodyPr/>
          <a:lstStyle/>
          <a:p>
            <a:endParaRPr lang="en-IN" dirty="0" smtClean="0"/>
          </a:p>
          <a:p>
            <a:r>
              <a:rPr lang="en-IN" dirty="0" smtClean="0"/>
              <a:t>Irrigation is the method in which a controlled amount of water is supplied to plants at regular intervals for agriculture. Drivers are used for water pump to spray the water in the field. </a:t>
            </a:r>
          </a:p>
          <a:p>
            <a:endParaRPr lang="en-IN" dirty="0" smtClean="0"/>
          </a:p>
          <a:p>
            <a:endParaRPr lang="en-IN" dirty="0"/>
          </a:p>
        </p:txBody>
      </p:sp>
      <p:pic>
        <p:nvPicPr>
          <p:cNvPr id="6146" name="Picture 2" descr="C:\Users\Agriculture\Desktop\Screenshot_20200127-234530 (1).jpg"/>
          <p:cNvPicPr>
            <a:picLocks noChangeAspect="1" noChangeArrowheads="1"/>
          </p:cNvPicPr>
          <p:nvPr/>
        </p:nvPicPr>
        <p:blipFill>
          <a:blip r:embed="rId2"/>
          <a:srcRect/>
          <a:stretch>
            <a:fillRect/>
          </a:stretch>
        </p:blipFill>
        <p:spPr bwMode="auto">
          <a:xfrm>
            <a:off x="2209800" y="2286000"/>
            <a:ext cx="7696200" cy="42814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Seed sowing</a:t>
            </a:r>
            <a:endParaRPr lang="en-IN" dirty="0"/>
          </a:p>
        </p:txBody>
      </p:sp>
      <p:sp>
        <p:nvSpPr>
          <p:cNvPr id="3" name="Text Placeholder 2"/>
          <p:cNvSpPr>
            <a:spLocks noGrp="1"/>
          </p:cNvSpPr>
          <p:nvPr>
            <p:ph type="body" idx="1"/>
          </p:nvPr>
        </p:nvSpPr>
        <p:spPr>
          <a:xfrm>
            <a:off x="762000" y="1295400"/>
            <a:ext cx="10679379" cy="830997"/>
          </a:xfrm>
        </p:spPr>
        <p:txBody>
          <a:bodyPr/>
          <a:lstStyle/>
          <a:p>
            <a:r>
              <a:rPr lang="en-IN" dirty="0" smtClean="0"/>
              <a:t>It is function Seeding is planting seeds in a place or on an object. The movement of wheels of the robot causes the shaft to throw the seeds to the field.</a:t>
            </a:r>
          </a:p>
          <a:p>
            <a:endParaRPr lang="en-IN" dirty="0"/>
          </a:p>
        </p:txBody>
      </p:sp>
      <p:pic>
        <p:nvPicPr>
          <p:cNvPr id="3074" name="Picture 2" descr="C:\Users\Agriculture\Desktop\Screenshot_20200127-234520.jpg"/>
          <p:cNvPicPr>
            <a:picLocks noChangeAspect="1" noChangeArrowheads="1"/>
          </p:cNvPicPr>
          <p:nvPr/>
        </p:nvPicPr>
        <p:blipFill>
          <a:blip r:embed="rId2"/>
          <a:srcRect/>
          <a:stretch>
            <a:fillRect/>
          </a:stretch>
        </p:blipFill>
        <p:spPr bwMode="auto">
          <a:xfrm>
            <a:off x="1905000" y="2590800"/>
            <a:ext cx="7239000" cy="37909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10" y="629158"/>
            <a:ext cx="10679379" cy="1107996"/>
          </a:xfrm>
        </p:spPr>
        <p:txBody>
          <a:bodyPr/>
          <a:lstStyle/>
          <a:p>
            <a:r>
              <a:rPr lang="en-US" dirty="0" smtClean="0"/>
              <a:t>Advantages</a:t>
            </a:r>
            <a:br>
              <a:rPr lang="en-US" dirty="0" smtClean="0"/>
            </a:br>
            <a:endParaRPr lang="en-IN" dirty="0"/>
          </a:p>
        </p:txBody>
      </p:sp>
      <p:sp>
        <p:nvSpPr>
          <p:cNvPr id="3" name="Text Placeholder 2"/>
          <p:cNvSpPr>
            <a:spLocks noGrp="1"/>
          </p:cNvSpPr>
          <p:nvPr>
            <p:ph type="body" idx="1"/>
          </p:nvPr>
        </p:nvSpPr>
        <p:spPr>
          <a:xfrm>
            <a:off x="756310" y="2187955"/>
            <a:ext cx="10679379" cy="2492990"/>
          </a:xfrm>
        </p:spPr>
        <p:txBody>
          <a:bodyPr/>
          <a:lstStyle/>
          <a:p>
            <a:pPr marL="342900" indent="-342900">
              <a:buFont typeface="Wingdings" pitchFamily="2" charset="2"/>
              <a:buChar char="Ø"/>
            </a:pPr>
            <a:r>
              <a:rPr lang="en-IN" dirty="0" smtClean="0"/>
              <a:t> Reduce the workload on the farmer and as it is easier to operate.</a:t>
            </a:r>
          </a:p>
          <a:p>
            <a:pPr marL="342900" indent="-342900">
              <a:buFont typeface="Wingdings" pitchFamily="2" charset="2"/>
              <a:buChar char="Ø"/>
            </a:pPr>
            <a:endParaRPr lang="en-IN" dirty="0" smtClean="0"/>
          </a:p>
          <a:p>
            <a:pPr marL="342900" indent="-342900">
              <a:buFont typeface="Wingdings" pitchFamily="2" charset="2"/>
              <a:buChar char="Ø"/>
            </a:pPr>
            <a:r>
              <a:rPr lang="en-IN" dirty="0" smtClean="0"/>
              <a:t>The former need not spry in the hot sun, he can operate the device while standing in a cooler place. </a:t>
            </a:r>
          </a:p>
          <a:p>
            <a:pPr marL="342900" indent="-342900">
              <a:buFont typeface="Wingdings" pitchFamily="2" charset="2"/>
              <a:buChar char="Ø"/>
            </a:pPr>
            <a:endParaRPr lang="en-IN" dirty="0" smtClean="0"/>
          </a:p>
          <a:p>
            <a:pPr marL="342900" indent="-342900">
              <a:buFont typeface="Wingdings" pitchFamily="2" charset="2"/>
              <a:buChar char="Ø"/>
            </a:pPr>
            <a:r>
              <a:rPr lang="en-IN" dirty="0" smtClean="0"/>
              <a:t>By the development of these robots lot of manual labour will also be decreased and the farmer life will save from chemicals </a:t>
            </a:r>
          </a:p>
          <a:p>
            <a:endParaRPr lang="en-IN" dirty="0" smtClean="0"/>
          </a:p>
          <a:p>
            <a:endParaRPr lang="en-IN" dirty="0" smtClean="0"/>
          </a:p>
          <a:p>
            <a:endParaRPr lang="en-I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dirty="0"/>
          </a:p>
        </p:txBody>
      </p:sp>
      <p:pic>
        <p:nvPicPr>
          <p:cNvPr id="7170" name="Picture 2" descr="C:\Users\Agriculture\Desktop\Screenshot_20200127-23465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pic>
        <p:nvPicPr>
          <p:cNvPr id="1028" name="Picture 4" descr="C:\Users\Agriculture\Desktop\ppt pic 5.png"/>
          <p:cNvPicPr>
            <a:picLocks noChangeAspect="1" noChangeArrowheads="1"/>
          </p:cNvPicPr>
          <p:nvPr/>
        </p:nvPicPr>
        <p:blipFill>
          <a:blip r:embed="rId3"/>
          <a:srcRect/>
          <a:stretch>
            <a:fillRect/>
          </a:stretch>
        </p:blipFill>
        <p:spPr bwMode="auto">
          <a:xfrm>
            <a:off x="5105400" y="228600"/>
            <a:ext cx="3048000" cy="14954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10" y="629158"/>
            <a:ext cx="10679379" cy="3323987"/>
          </a:xfrm>
        </p:spPr>
        <p:txBody>
          <a:bodyPr/>
          <a:lstStyle/>
          <a:p>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92D050"/>
                </a:solidFill>
              </a:rPr>
              <a:t>                          Thank You</a:t>
            </a:r>
            <a:r>
              <a:rPr lang="en-IN" dirty="0" smtClean="0">
                <a:solidFill>
                  <a:srgbClr val="00B050"/>
                </a:solidFill>
              </a:rPr>
              <a:t/>
            </a:r>
            <a:br>
              <a:rPr lang="en-IN" dirty="0" smtClean="0">
                <a:solidFill>
                  <a:srgbClr val="00B050"/>
                </a:solidFill>
              </a:rPr>
            </a:br>
            <a:endParaRPr lang="en-IN" dirty="0"/>
          </a:p>
        </p:txBody>
      </p:sp>
      <p:sp>
        <p:nvSpPr>
          <p:cNvPr id="3" name="Text Placeholder 2"/>
          <p:cNvSpPr>
            <a:spLocks noGrp="1"/>
          </p:cNvSpPr>
          <p:nvPr>
            <p:ph type="body" idx="1"/>
          </p:nvPr>
        </p:nvSpPr>
        <p:spPr>
          <a:xfrm>
            <a:off x="914400" y="2209800"/>
            <a:ext cx="10679379" cy="553998"/>
          </a:xfrm>
        </p:spPr>
        <p:txBody>
          <a:bodyPr/>
          <a:lstStyle/>
          <a:p>
            <a:endParaRPr lang="en-US" dirty="0" smtClean="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1930400" cy="574040"/>
          </a:xfrm>
          <a:prstGeom prst="rect">
            <a:avLst/>
          </a:prstGeom>
        </p:spPr>
        <p:txBody>
          <a:bodyPr vert="horz" wrap="square" lIns="0" tIns="12700" rIns="0" bIns="0" rtlCol="0">
            <a:spAutoFit/>
          </a:bodyPr>
          <a:lstStyle/>
          <a:p>
            <a:pPr marL="12700">
              <a:lnSpc>
                <a:spcPct val="100000"/>
              </a:lnSpc>
              <a:spcBef>
                <a:spcPts val="100"/>
              </a:spcBef>
            </a:pPr>
            <a:r>
              <a:rPr b="0" dirty="0">
                <a:latin typeface="Trebuchet MS"/>
                <a:cs typeface="Trebuchet MS"/>
              </a:rPr>
              <a:t>Overv</a:t>
            </a:r>
            <a:r>
              <a:rPr b="0" spc="10" dirty="0">
                <a:latin typeface="Trebuchet MS"/>
                <a:cs typeface="Trebuchet MS"/>
              </a:rPr>
              <a:t>i</a:t>
            </a:r>
            <a:r>
              <a:rPr b="0" spc="-5" dirty="0">
                <a:latin typeface="Trebuchet MS"/>
                <a:cs typeface="Trebuchet MS"/>
              </a:rPr>
              <a:t>ew</a:t>
            </a:r>
          </a:p>
        </p:txBody>
      </p:sp>
      <p:sp>
        <p:nvSpPr>
          <p:cNvPr id="4" name="Rectangle 3"/>
          <p:cNvSpPr/>
          <p:nvPr/>
        </p:nvSpPr>
        <p:spPr>
          <a:xfrm>
            <a:off x="609600" y="1676400"/>
            <a:ext cx="6705600" cy="4826962"/>
          </a:xfrm>
          <a:prstGeom prst="rect">
            <a:avLst/>
          </a:prstGeom>
        </p:spPr>
        <p:txBody>
          <a:bodyPr wrap="square">
            <a:spAutoFit/>
          </a:bodyPr>
          <a:lstStyle/>
          <a:p>
            <a:pPr marL="412750" indent="-400050">
              <a:lnSpc>
                <a:spcPct val="100000"/>
              </a:lnSpc>
              <a:spcBef>
                <a:spcPts val="1090"/>
              </a:spcBef>
              <a:buFont typeface="+mj-lt"/>
              <a:buAutoNum type="arabicPeriod"/>
              <a:tabLst>
                <a:tab pos="354965" algn="l"/>
              </a:tabLst>
            </a:pPr>
            <a:r>
              <a:rPr lang="en-IN" b="1" u="sng" spc="-5" dirty="0">
                <a:solidFill>
                  <a:srgbClr val="280CF8"/>
                </a:solidFill>
                <a:uFill>
                  <a:solidFill>
                    <a:srgbClr val="99C93B"/>
                  </a:solidFill>
                </a:uFill>
                <a:latin typeface="Trebuchet MS"/>
                <a:cs typeface="Trebuchet MS"/>
                <a:hlinkClick r:id="rId2" action="ppaction://hlinksldjump"/>
              </a:rPr>
              <a:t>Definition </a:t>
            </a:r>
            <a:r>
              <a:rPr lang="en-IN" b="1" u="sng" dirty="0">
                <a:solidFill>
                  <a:srgbClr val="280CF8"/>
                </a:solidFill>
                <a:uFill>
                  <a:solidFill>
                    <a:srgbClr val="99C93B"/>
                  </a:solidFill>
                </a:uFill>
                <a:latin typeface="Trebuchet MS"/>
                <a:cs typeface="Trebuchet MS"/>
                <a:hlinkClick r:id="rId2" action="ppaction://hlinksldjump"/>
              </a:rPr>
              <a:t>of </a:t>
            </a:r>
            <a:r>
              <a:rPr lang="en-IN" b="1" u="sng" spc="-5" dirty="0">
                <a:solidFill>
                  <a:srgbClr val="280CF8"/>
                </a:solidFill>
                <a:uFill>
                  <a:solidFill>
                    <a:srgbClr val="99C93B"/>
                  </a:solidFill>
                </a:uFill>
                <a:latin typeface="Trebuchet MS"/>
                <a:cs typeface="Trebuchet MS"/>
                <a:hlinkClick r:id="rId2" action="ppaction://hlinksldjump"/>
              </a:rPr>
              <a:t>Smart</a:t>
            </a:r>
            <a:r>
              <a:rPr lang="en-IN" b="1" u="sng" spc="-15" dirty="0">
                <a:solidFill>
                  <a:srgbClr val="280CF8"/>
                </a:solidFill>
                <a:uFill>
                  <a:solidFill>
                    <a:srgbClr val="99C93B"/>
                  </a:solidFill>
                </a:uFill>
                <a:latin typeface="Trebuchet MS"/>
                <a:cs typeface="Trebuchet MS"/>
                <a:hlinkClick r:id="rId2" action="ppaction://hlinksldjump"/>
              </a:rPr>
              <a:t> </a:t>
            </a:r>
            <a:r>
              <a:rPr lang="en-IN" b="1" u="sng" spc="-5" dirty="0">
                <a:solidFill>
                  <a:srgbClr val="280CF8"/>
                </a:solidFill>
                <a:uFill>
                  <a:solidFill>
                    <a:srgbClr val="99C93B"/>
                  </a:solidFill>
                </a:uFill>
                <a:latin typeface="Trebuchet MS"/>
                <a:cs typeface="Trebuchet MS"/>
                <a:hlinkClick r:id="rId2" action="ppaction://hlinksldjump"/>
              </a:rPr>
              <a:t>farming</a:t>
            </a:r>
            <a:r>
              <a:rPr lang="en-IN" b="1" u="sng" spc="-5" dirty="0" smtClean="0">
                <a:solidFill>
                  <a:srgbClr val="280CF8"/>
                </a:solidFill>
                <a:uFill>
                  <a:solidFill>
                    <a:srgbClr val="99C93B"/>
                  </a:solidFill>
                </a:uFill>
                <a:latin typeface="Trebuchet MS"/>
                <a:cs typeface="Trebuchet MS"/>
              </a:rPr>
              <a:t>.</a:t>
            </a:r>
          </a:p>
          <a:p>
            <a:pPr marL="412750" indent="-400050">
              <a:lnSpc>
                <a:spcPct val="100000"/>
              </a:lnSpc>
              <a:spcBef>
                <a:spcPts val="1000"/>
              </a:spcBef>
              <a:tabLst>
                <a:tab pos="354965" algn="l"/>
              </a:tabLst>
            </a:pPr>
            <a:endParaRPr lang="en-IN" u="sng" dirty="0">
              <a:solidFill>
                <a:srgbClr val="280CF8"/>
              </a:solidFill>
              <a:latin typeface="Trebuchet MS"/>
              <a:cs typeface="Trebuchet MS"/>
            </a:endParaRPr>
          </a:p>
          <a:p>
            <a:pPr marL="412750" indent="-400050">
              <a:lnSpc>
                <a:spcPct val="100000"/>
              </a:lnSpc>
              <a:spcBef>
                <a:spcPts val="1010"/>
              </a:spcBef>
              <a:buFont typeface="+mj-lt"/>
              <a:buAutoNum type="arabicPeriod"/>
              <a:tabLst>
                <a:tab pos="354965" algn="l"/>
              </a:tabLst>
            </a:pPr>
            <a:r>
              <a:rPr lang="en-IN" b="1" u="sng" spc="-5" dirty="0">
                <a:solidFill>
                  <a:srgbClr val="280CF8"/>
                </a:solidFill>
                <a:uFill>
                  <a:solidFill>
                    <a:srgbClr val="99C93B"/>
                  </a:solidFill>
                </a:uFill>
                <a:latin typeface="Trebuchet MS"/>
                <a:cs typeface="Trebuchet MS"/>
                <a:hlinkClick r:id="rId3" action="ppaction://hlinksldjump"/>
              </a:rPr>
              <a:t>Advantages </a:t>
            </a:r>
            <a:r>
              <a:rPr lang="en-IN" b="1" u="sng" dirty="0">
                <a:solidFill>
                  <a:srgbClr val="280CF8"/>
                </a:solidFill>
                <a:uFill>
                  <a:solidFill>
                    <a:srgbClr val="99C93B"/>
                  </a:solidFill>
                </a:uFill>
                <a:latin typeface="Trebuchet MS"/>
                <a:cs typeface="Trebuchet MS"/>
                <a:hlinkClick r:id="rId3" action="ppaction://hlinksldjump"/>
              </a:rPr>
              <a:t>of </a:t>
            </a:r>
            <a:r>
              <a:rPr lang="en-IN" b="1" u="sng" spc="-5" dirty="0">
                <a:solidFill>
                  <a:srgbClr val="280CF8"/>
                </a:solidFill>
                <a:uFill>
                  <a:solidFill>
                    <a:srgbClr val="99C93B"/>
                  </a:solidFill>
                </a:uFill>
                <a:latin typeface="Trebuchet MS"/>
                <a:cs typeface="Trebuchet MS"/>
                <a:hlinkClick r:id="rId3" action="ppaction://hlinksldjump"/>
              </a:rPr>
              <a:t>Smart</a:t>
            </a:r>
            <a:r>
              <a:rPr lang="en-IN" b="1" u="sng" spc="-114" dirty="0">
                <a:solidFill>
                  <a:srgbClr val="280CF8"/>
                </a:solidFill>
                <a:uFill>
                  <a:solidFill>
                    <a:srgbClr val="99C93B"/>
                  </a:solidFill>
                </a:uFill>
                <a:latin typeface="Trebuchet MS"/>
                <a:cs typeface="Trebuchet MS"/>
                <a:hlinkClick r:id="rId3" action="ppaction://hlinksldjump"/>
              </a:rPr>
              <a:t> </a:t>
            </a:r>
            <a:r>
              <a:rPr lang="en-IN" b="1" u="sng" spc="-5" dirty="0" smtClean="0">
                <a:solidFill>
                  <a:srgbClr val="280CF8"/>
                </a:solidFill>
                <a:uFill>
                  <a:solidFill>
                    <a:srgbClr val="99C93B"/>
                  </a:solidFill>
                </a:uFill>
                <a:latin typeface="Trebuchet MS"/>
                <a:cs typeface="Trebuchet MS"/>
                <a:hlinkClick r:id="rId3" action="ppaction://hlinksldjump"/>
              </a:rPr>
              <a:t>Agriculture</a:t>
            </a:r>
            <a:r>
              <a:rPr lang="en-IN" b="1" u="sng" spc="-5" dirty="0" smtClean="0">
                <a:solidFill>
                  <a:srgbClr val="280CF8"/>
                </a:solidFill>
                <a:uFill>
                  <a:solidFill>
                    <a:srgbClr val="99C93B"/>
                  </a:solidFill>
                </a:uFill>
                <a:latin typeface="Trebuchet MS"/>
                <a:cs typeface="Trebuchet MS"/>
              </a:rPr>
              <a:t>.</a:t>
            </a:r>
          </a:p>
          <a:p>
            <a:pPr marL="412750" indent="-400050">
              <a:lnSpc>
                <a:spcPct val="100000"/>
              </a:lnSpc>
              <a:spcBef>
                <a:spcPts val="1010"/>
              </a:spcBef>
              <a:buFont typeface="+mj-lt"/>
              <a:buAutoNum type="arabicPeriod"/>
              <a:tabLst>
                <a:tab pos="354965" algn="l"/>
              </a:tabLst>
            </a:pPr>
            <a:endParaRPr lang="en-IN" b="1" u="sng" spc="-5" dirty="0" smtClean="0">
              <a:solidFill>
                <a:srgbClr val="280CF8"/>
              </a:solidFill>
              <a:uFill>
                <a:solidFill>
                  <a:srgbClr val="99C93B"/>
                </a:solidFill>
              </a:uFill>
              <a:latin typeface="Trebuchet MS"/>
              <a:cs typeface="Trebuchet MS"/>
            </a:endParaRPr>
          </a:p>
          <a:p>
            <a:pPr marL="412750" indent="-400050">
              <a:spcBef>
                <a:spcPts val="1010"/>
              </a:spcBef>
              <a:buFont typeface="+mj-lt"/>
              <a:buAutoNum type="arabicPeriod"/>
              <a:tabLst>
                <a:tab pos="354965" algn="l"/>
              </a:tabLst>
            </a:pPr>
            <a:r>
              <a:rPr lang="en-IN" b="1" u="sng" spc="-5" dirty="0" smtClean="0">
                <a:solidFill>
                  <a:srgbClr val="280CF8"/>
                </a:solidFill>
                <a:uFill>
                  <a:solidFill>
                    <a:srgbClr val="99C93B"/>
                  </a:solidFill>
                </a:uFill>
                <a:latin typeface="Trebuchet MS"/>
                <a:cs typeface="Trebuchet MS"/>
                <a:hlinkClick r:id="rId4" action="ppaction://hlinksldjump"/>
              </a:rPr>
              <a:t>Disadvantages </a:t>
            </a:r>
            <a:r>
              <a:rPr lang="en-IN" b="1" u="sng" dirty="0" smtClean="0">
                <a:solidFill>
                  <a:srgbClr val="280CF8"/>
                </a:solidFill>
                <a:uFill>
                  <a:solidFill>
                    <a:srgbClr val="99C93B"/>
                  </a:solidFill>
                </a:uFill>
                <a:latin typeface="Trebuchet MS"/>
                <a:cs typeface="Trebuchet MS"/>
                <a:hlinkClick r:id="rId4" action="ppaction://hlinksldjump"/>
              </a:rPr>
              <a:t>of </a:t>
            </a:r>
            <a:r>
              <a:rPr lang="en-IN" b="1" u="sng" spc="-5" dirty="0" err="1" smtClean="0">
                <a:solidFill>
                  <a:srgbClr val="280CF8"/>
                </a:solidFill>
                <a:uFill>
                  <a:solidFill>
                    <a:srgbClr val="99C93B"/>
                  </a:solidFill>
                </a:uFill>
                <a:latin typeface="Trebuchet MS"/>
                <a:cs typeface="Trebuchet MS"/>
                <a:hlinkClick r:id="rId4" action="ppaction://hlinksldjump"/>
              </a:rPr>
              <a:t>SmartAgriculture</a:t>
            </a:r>
            <a:r>
              <a:rPr lang="en-IN" b="1" u="sng" spc="-5" dirty="0" smtClean="0">
                <a:solidFill>
                  <a:srgbClr val="280CF8"/>
                </a:solidFill>
                <a:uFill>
                  <a:solidFill>
                    <a:srgbClr val="99C93B"/>
                  </a:solidFill>
                </a:uFill>
                <a:latin typeface="Trebuchet MS"/>
                <a:cs typeface="Trebuchet MS"/>
              </a:rPr>
              <a:t>.</a:t>
            </a:r>
            <a:endParaRPr lang="en-IN" u="sng" dirty="0">
              <a:latin typeface="Trebuchet MS"/>
              <a:cs typeface="Trebuchet MS"/>
            </a:endParaRPr>
          </a:p>
          <a:p>
            <a:pPr marL="412750" indent="-400050">
              <a:lnSpc>
                <a:spcPct val="100000"/>
              </a:lnSpc>
              <a:spcBef>
                <a:spcPts val="994"/>
              </a:spcBef>
              <a:buFont typeface="+mj-lt"/>
              <a:buAutoNum type="arabicPeriod"/>
              <a:tabLst>
                <a:tab pos="354965" algn="l"/>
              </a:tabLst>
            </a:pPr>
            <a:endParaRPr lang="en-IN" b="1" u="sng" spc="-5" dirty="0">
              <a:solidFill>
                <a:srgbClr val="99C93B"/>
              </a:solidFill>
              <a:uFill>
                <a:solidFill>
                  <a:srgbClr val="99C93B"/>
                </a:solidFill>
              </a:uFill>
              <a:latin typeface="Trebuchet MS"/>
              <a:cs typeface="Trebuchet MS"/>
            </a:endParaRPr>
          </a:p>
          <a:p>
            <a:pPr marL="412750" indent="-400050">
              <a:lnSpc>
                <a:spcPct val="100000"/>
              </a:lnSpc>
              <a:spcBef>
                <a:spcPts val="994"/>
              </a:spcBef>
              <a:buFont typeface="+mj-lt"/>
              <a:buAutoNum type="arabicPeriod"/>
              <a:tabLst>
                <a:tab pos="354965" algn="l"/>
              </a:tabLst>
            </a:pPr>
            <a:r>
              <a:rPr lang="en-IN" b="1" u="sng" spc="-5" dirty="0" smtClean="0">
                <a:solidFill>
                  <a:srgbClr val="280CF8"/>
                </a:solidFill>
                <a:uFill>
                  <a:solidFill>
                    <a:srgbClr val="99C93B"/>
                  </a:solidFill>
                </a:uFill>
                <a:latin typeface="Trebuchet MS"/>
                <a:cs typeface="Trebuchet MS"/>
              </a:rPr>
              <a:t>Wireless Multipurpose Agricultural Robot.</a:t>
            </a:r>
          </a:p>
          <a:p>
            <a:pPr marL="412750" indent="-400050">
              <a:lnSpc>
                <a:spcPct val="100000"/>
              </a:lnSpc>
              <a:spcBef>
                <a:spcPts val="994"/>
              </a:spcBef>
              <a:buFont typeface="+mj-lt"/>
              <a:buAutoNum type="arabicPeriod"/>
              <a:tabLst>
                <a:tab pos="354965" algn="l"/>
              </a:tabLst>
            </a:pPr>
            <a:endParaRPr lang="en-US" b="1" u="sng" spc="-5" dirty="0" smtClean="0">
              <a:solidFill>
                <a:srgbClr val="280CF8"/>
              </a:solidFill>
              <a:uFill>
                <a:solidFill>
                  <a:srgbClr val="99C93B"/>
                </a:solidFill>
              </a:uFill>
              <a:latin typeface="Trebuchet MS"/>
              <a:cs typeface="Trebuchet MS"/>
            </a:endParaRPr>
          </a:p>
          <a:p>
            <a:pPr marL="412750" indent="-400050">
              <a:lnSpc>
                <a:spcPct val="100000"/>
              </a:lnSpc>
              <a:spcBef>
                <a:spcPts val="994"/>
              </a:spcBef>
              <a:buFont typeface="+mj-lt"/>
              <a:buAutoNum type="arabicPeriod"/>
              <a:tabLst>
                <a:tab pos="354965" algn="l"/>
              </a:tabLst>
            </a:pPr>
            <a:r>
              <a:rPr lang="en-US" b="1" u="sng" spc="-5" dirty="0" smtClean="0">
                <a:solidFill>
                  <a:srgbClr val="280CF8"/>
                </a:solidFill>
                <a:uFill>
                  <a:solidFill>
                    <a:srgbClr val="99C93B"/>
                  </a:solidFill>
                </a:uFill>
                <a:latin typeface="Trebuchet MS"/>
                <a:cs typeface="Trebuchet MS"/>
              </a:rPr>
              <a:t> Operation</a:t>
            </a:r>
          </a:p>
          <a:p>
            <a:pPr marL="412750" indent="-400050">
              <a:lnSpc>
                <a:spcPct val="100000"/>
              </a:lnSpc>
              <a:spcBef>
                <a:spcPts val="994"/>
              </a:spcBef>
              <a:buFont typeface="+mj-lt"/>
              <a:buAutoNum type="arabicPeriod"/>
              <a:tabLst>
                <a:tab pos="354965" algn="l"/>
              </a:tabLst>
            </a:pPr>
            <a:endParaRPr lang="en-US" b="1" u="sng" spc="-5" dirty="0" smtClean="0">
              <a:solidFill>
                <a:srgbClr val="280CF8"/>
              </a:solidFill>
              <a:uFill>
                <a:solidFill>
                  <a:srgbClr val="99C93B"/>
                </a:solidFill>
              </a:uFill>
              <a:latin typeface="Trebuchet MS"/>
              <a:cs typeface="Trebuchet MS"/>
            </a:endParaRPr>
          </a:p>
          <a:p>
            <a:pPr marL="412750" indent="-400050">
              <a:lnSpc>
                <a:spcPct val="100000"/>
              </a:lnSpc>
              <a:spcBef>
                <a:spcPts val="994"/>
              </a:spcBef>
              <a:buFont typeface="+mj-lt"/>
              <a:buAutoNum type="arabicPeriod"/>
              <a:tabLst>
                <a:tab pos="354965" algn="l"/>
              </a:tabLst>
            </a:pPr>
            <a:r>
              <a:rPr lang="en-IN" b="1" u="sng" spc="-5" dirty="0" smtClean="0">
                <a:solidFill>
                  <a:srgbClr val="280CF8"/>
                </a:solidFill>
                <a:uFill>
                  <a:solidFill>
                    <a:srgbClr val="99C93B"/>
                  </a:solidFill>
                </a:uFill>
                <a:latin typeface="Trebuchet MS"/>
                <a:cs typeface="Trebuchet MS"/>
                <a:hlinkClick r:id="rId3" action="ppaction://hlinksldjump"/>
              </a:rPr>
              <a:t>Advantages</a:t>
            </a:r>
            <a:endParaRPr lang="en-US" b="1" u="sng" spc="-5" dirty="0" smtClean="0">
              <a:solidFill>
                <a:srgbClr val="280CF8"/>
              </a:solidFill>
              <a:uFill>
                <a:solidFill>
                  <a:srgbClr val="99C93B"/>
                </a:solidFill>
              </a:uFill>
              <a:latin typeface="Trebuchet MS"/>
              <a:cs typeface="Trebuchet MS"/>
            </a:endParaRPr>
          </a:p>
          <a:p>
            <a:pPr marL="412750" indent="-400050">
              <a:lnSpc>
                <a:spcPct val="100000"/>
              </a:lnSpc>
              <a:spcBef>
                <a:spcPts val="994"/>
              </a:spcBef>
              <a:buFont typeface="+mj-lt"/>
              <a:buAutoNum type="arabicPeriod"/>
              <a:tabLst>
                <a:tab pos="354965" algn="l"/>
              </a:tabLst>
            </a:pPr>
            <a:endParaRPr lang="en-IN" b="1" u="sng" spc="-5" dirty="0">
              <a:solidFill>
                <a:srgbClr val="280CF8"/>
              </a:solidFill>
              <a:uFill>
                <a:solidFill>
                  <a:srgbClr val="99C93B"/>
                </a:solidFill>
              </a:uFill>
              <a:latin typeface="Trebuchet MS"/>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0800" y="3581400"/>
            <a:ext cx="5737859" cy="287426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56310" y="629158"/>
            <a:ext cx="586486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90C225"/>
                </a:solidFill>
                <a:latin typeface="Trebuchet MS"/>
                <a:cs typeface="Trebuchet MS"/>
              </a:rPr>
              <a:t>Definition </a:t>
            </a:r>
            <a:r>
              <a:rPr sz="3600" b="1" dirty="0">
                <a:solidFill>
                  <a:srgbClr val="90C225"/>
                </a:solidFill>
                <a:latin typeface="Trebuchet MS"/>
                <a:cs typeface="Trebuchet MS"/>
              </a:rPr>
              <a:t>of </a:t>
            </a:r>
            <a:r>
              <a:rPr sz="3600" b="1" spc="-10" dirty="0">
                <a:solidFill>
                  <a:srgbClr val="90C225"/>
                </a:solidFill>
                <a:latin typeface="Trebuchet MS"/>
                <a:cs typeface="Trebuchet MS"/>
              </a:rPr>
              <a:t>Smart</a:t>
            </a:r>
            <a:r>
              <a:rPr sz="3600" b="1" spc="-45" dirty="0">
                <a:solidFill>
                  <a:srgbClr val="90C225"/>
                </a:solidFill>
                <a:latin typeface="Trebuchet MS"/>
                <a:cs typeface="Trebuchet MS"/>
              </a:rPr>
              <a:t> </a:t>
            </a:r>
            <a:r>
              <a:rPr sz="3600" b="1" dirty="0">
                <a:solidFill>
                  <a:srgbClr val="90C225"/>
                </a:solidFill>
                <a:latin typeface="Trebuchet MS"/>
                <a:cs typeface="Trebuchet MS"/>
              </a:rPr>
              <a:t>farming</a:t>
            </a:r>
            <a:endParaRPr sz="3600">
              <a:latin typeface="Trebuchet MS"/>
              <a:cs typeface="Trebuchet MS"/>
            </a:endParaRPr>
          </a:p>
        </p:txBody>
      </p:sp>
      <p:sp>
        <p:nvSpPr>
          <p:cNvPr id="4" name="object 4"/>
          <p:cNvSpPr txBox="1"/>
          <p:nvPr/>
        </p:nvSpPr>
        <p:spPr>
          <a:xfrm>
            <a:off x="756310" y="2187955"/>
            <a:ext cx="8204200" cy="574040"/>
          </a:xfrm>
          <a:prstGeom prst="rect">
            <a:avLst/>
          </a:prstGeom>
        </p:spPr>
        <p:txBody>
          <a:bodyPr vert="horz" wrap="square" lIns="0" tIns="12700" rIns="0" bIns="0" rtlCol="0">
            <a:spAutoFit/>
          </a:bodyPr>
          <a:lstStyle/>
          <a:p>
            <a:pPr marL="355600" marR="5080" indent="-342900">
              <a:lnSpc>
                <a:spcPct val="100000"/>
              </a:lnSpc>
              <a:spcBef>
                <a:spcPts val="100"/>
              </a:spcBef>
              <a:buFont typeface="Arial" pitchFamily="34" charset="0"/>
              <a:buChar char="•"/>
              <a:tabLst>
                <a:tab pos="354965" algn="l"/>
              </a:tabLst>
            </a:pPr>
            <a:r>
              <a:rPr lang="en-IN" b="1" dirty="0" smtClean="0"/>
              <a:t>Smart Farming</a:t>
            </a:r>
            <a:r>
              <a:rPr lang="en-IN" dirty="0" smtClean="0"/>
              <a:t> is a </a:t>
            </a:r>
            <a:r>
              <a:rPr lang="en-IN" b="1" dirty="0" smtClean="0"/>
              <a:t>farming</a:t>
            </a:r>
            <a:r>
              <a:rPr lang="en-IN" dirty="0" smtClean="0"/>
              <a:t> management concept using modern technology to increase the quantity and quality of agricultural products.</a:t>
            </a: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10679379" cy="553998"/>
          </a:xfrm>
        </p:spPr>
        <p:txBody>
          <a:bodyPr/>
          <a:lstStyle/>
          <a:p>
            <a:r>
              <a:rPr lang="en-US" b="1" dirty="0" smtClean="0">
                <a:solidFill>
                  <a:srgbClr val="92D050"/>
                </a:solidFill>
              </a:rPr>
              <a:t>Why IOT ?</a:t>
            </a:r>
            <a:endParaRPr lang="en-IN" b="1" dirty="0">
              <a:solidFill>
                <a:srgbClr val="92D050"/>
              </a:solidFill>
            </a:endParaRPr>
          </a:p>
        </p:txBody>
      </p:sp>
      <p:sp>
        <p:nvSpPr>
          <p:cNvPr id="3" name="Subtitle 2"/>
          <p:cNvSpPr>
            <a:spLocks noGrp="1"/>
          </p:cNvSpPr>
          <p:nvPr>
            <p:ph type="subTitle" idx="4"/>
          </p:nvPr>
        </p:nvSpPr>
        <p:spPr>
          <a:xfrm>
            <a:off x="228600" y="1676400"/>
            <a:ext cx="8534400" cy="2492990"/>
          </a:xfrm>
        </p:spPr>
        <p:txBody>
          <a:bodyPr/>
          <a:lstStyle/>
          <a:p>
            <a:pPr>
              <a:buFont typeface="Wingdings" pitchFamily="2" charset="2"/>
              <a:buChar char="Ø"/>
            </a:pPr>
            <a:r>
              <a:rPr lang="en-US" dirty="0" smtClean="0"/>
              <a:t>Today , India ranks second in the world in farm output 64% of cultivated land dependent on monsoons.</a:t>
            </a:r>
          </a:p>
          <a:p>
            <a:pPr>
              <a:buFont typeface="Wingdings" pitchFamily="2" charset="2"/>
              <a:buChar char="Ø"/>
            </a:pPr>
            <a:endParaRPr lang="en-US" dirty="0" smtClean="0"/>
          </a:p>
          <a:p>
            <a:pPr>
              <a:buFont typeface="Wingdings" pitchFamily="2" charset="2"/>
              <a:buChar char="Ø"/>
            </a:pPr>
            <a:r>
              <a:rPr lang="en-US" dirty="0" smtClean="0"/>
              <a:t>Irrigation account for 55-75% of water usage in India.</a:t>
            </a:r>
          </a:p>
          <a:p>
            <a:pPr>
              <a:buFont typeface="Wingdings" pitchFamily="2" charset="2"/>
              <a:buChar char="Ø"/>
            </a:pPr>
            <a:endParaRPr lang="en-US" dirty="0" smtClean="0"/>
          </a:p>
          <a:p>
            <a:pPr>
              <a:buFont typeface="Wingdings" pitchFamily="2" charset="2"/>
              <a:buChar char="Ø"/>
            </a:pPr>
            <a:r>
              <a:rPr lang="en-US" dirty="0" smtClean="0"/>
              <a:t> Nearly 60% of the water used In irrigation is wasted.</a:t>
            </a:r>
          </a:p>
          <a:p>
            <a:pPr>
              <a:buFont typeface="Wingdings" pitchFamily="2" charset="2"/>
              <a:buChar char="Ø"/>
            </a:pPr>
            <a:endParaRPr lang="en-US" dirty="0" smtClean="0"/>
          </a:p>
          <a:p>
            <a:pPr>
              <a:buFont typeface="Wingdings" pitchFamily="2" charset="2"/>
              <a:buChar char="Ø"/>
            </a:pPr>
            <a:r>
              <a:rPr lang="en-US" dirty="0" smtClean="0"/>
              <a:t>We conserve water by using soil moisture sensors.</a:t>
            </a:r>
          </a:p>
          <a:p>
            <a:pPr>
              <a:buFont typeface="Wingdings" pitchFamily="2" charset="2"/>
              <a:buChar char="Ø"/>
            </a:pPr>
            <a:endParaRPr lang="en-IN" dirty="0"/>
          </a:p>
        </p:txBody>
      </p:sp>
      <p:pic>
        <p:nvPicPr>
          <p:cNvPr id="1026" name="Picture 2" descr="C:\Users\Agriculture\Desktop\ppt pic 3.jpg"/>
          <p:cNvPicPr>
            <a:picLocks noChangeAspect="1" noChangeArrowheads="1"/>
          </p:cNvPicPr>
          <p:nvPr/>
        </p:nvPicPr>
        <p:blipFill>
          <a:blip r:embed="rId3"/>
          <a:srcRect/>
          <a:stretch>
            <a:fillRect/>
          </a:stretch>
        </p:blipFill>
        <p:spPr bwMode="auto">
          <a:xfrm>
            <a:off x="6477000" y="4038600"/>
            <a:ext cx="5105400" cy="2590800"/>
          </a:xfrm>
          <a:prstGeom prst="rect">
            <a:avLst/>
          </a:prstGeom>
          <a:noFill/>
        </p:spPr>
      </p:pic>
      <p:pic>
        <p:nvPicPr>
          <p:cNvPr id="4098" name="Picture 2"/>
          <p:cNvPicPr>
            <a:picLocks noChangeAspect="1" noChangeArrowheads="1"/>
          </p:cNvPicPr>
          <p:nvPr/>
        </p:nvPicPr>
        <p:blipFill>
          <a:blip r:embed="rId4"/>
          <a:srcRect/>
          <a:stretch>
            <a:fillRect/>
          </a:stretch>
        </p:blipFill>
        <p:spPr bwMode="auto">
          <a:xfrm>
            <a:off x="609600" y="4038600"/>
            <a:ext cx="5219700" cy="2495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6907530" cy="574040"/>
          </a:xfrm>
          <a:prstGeom prst="rect">
            <a:avLst/>
          </a:prstGeom>
        </p:spPr>
        <p:txBody>
          <a:bodyPr vert="horz" wrap="square" lIns="0" tIns="12700" rIns="0" bIns="0" rtlCol="0">
            <a:spAutoFit/>
          </a:bodyPr>
          <a:lstStyle/>
          <a:p>
            <a:pPr marL="12700">
              <a:lnSpc>
                <a:spcPct val="100000"/>
              </a:lnSpc>
              <a:spcBef>
                <a:spcPts val="100"/>
              </a:spcBef>
            </a:pPr>
            <a:r>
              <a:rPr spc="-5" dirty="0"/>
              <a:t>Advantages </a:t>
            </a:r>
            <a:r>
              <a:rPr dirty="0"/>
              <a:t>of </a:t>
            </a:r>
            <a:r>
              <a:rPr spc="-10" dirty="0"/>
              <a:t>Smart</a:t>
            </a:r>
            <a:r>
              <a:rPr spc="-229" dirty="0"/>
              <a:t> </a:t>
            </a:r>
            <a:r>
              <a:rPr spc="-5" dirty="0"/>
              <a:t>Agriculture</a:t>
            </a:r>
          </a:p>
        </p:txBody>
      </p:sp>
      <p:sp>
        <p:nvSpPr>
          <p:cNvPr id="3" name="object 3"/>
          <p:cNvSpPr txBox="1"/>
          <p:nvPr/>
        </p:nvSpPr>
        <p:spPr>
          <a:xfrm>
            <a:off x="756310" y="2187955"/>
            <a:ext cx="8242300" cy="975360"/>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1450" spc="235" dirty="0">
                <a:solidFill>
                  <a:srgbClr val="90C225"/>
                </a:solidFill>
                <a:latin typeface="Times New Roman" pitchFamily="18" charset="0"/>
                <a:cs typeface="Times New Roman" pitchFamily="18" charset="0"/>
              </a:rPr>
              <a:t>	</a:t>
            </a:r>
            <a:r>
              <a:rPr sz="1800" spc="-5" dirty="0">
                <a:solidFill>
                  <a:srgbClr val="404040"/>
                </a:solidFill>
                <a:latin typeface="Times New Roman" pitchFamily="18" charset="0"/>
                <a:cs typeface="Times New Roman" pitchFamily="18" charset="0"/>
              </a:rPr>
              <a:t>It allows farmers to maximize yields using minimum resources </a:t>
            </a:r>
            <a:r>
              <a:rPr sz="1800" dirty="0">
                <a:solidFill>
                  <a:srgbClr val="404040"/>
                </a:solidFill>
                <a:latin typeface="Times New Roman" pitchFamily="18" charset="0"/>
                <a:cs typeface="Times New Roman" pitchFamily="18" charset="0"/>
              </a:rPr>
              <a:t>such </a:t>
            </a:r>
            <a:r>
              <a:rPr sz="1800" spc="-5" dirty="0">
                <a:solidFill>
                  <a:srgbClr val="404040"/>
                </a:solidFill>
                <a:latin typeface="Times New Roman" pitchFamily="18" charset="0"/>
                <a:cs typeface="Times New Roman" pitchFamily="18" charset="0"/>
              </a:rPr>
              <a:t>as </a:t>
            </a:r>
            <a:r>
              <a:rPr sz="1800" spc="-50" dirty="0">
                <a:solidFill>
                  <a:srgbClr val="404040"/>
                </a:solidFill>
                <a:latin typeface="Times New Roman" pitchFamily="18" charset="0"/>
                <a:cs typeface="Times New Roman" pitchFamily="18" charset="0"/>
              </a:rPr>
              <a:t>water,  </a:t>
            </a:r>
            <a:r>
              <a:rPr sz="1800" spc="-5" dirty="0">
                <a:solidFill>
                  <a:srgbClr val="404040"/>
                </a:solidFill>
                <a:latin typeface="Times New Roman" pitchFamily="18" charset="0"/>
                <a:cs typeface="Times New Roman" pitchFamily="18" charset="0"/>
              </a:rPr>
              <a:t>fertilizers, </a:t>
            </a:r>
            <a:r>
              <a:rPr sz="1800" dirty="0">
                <a:solidFill>
                  <a:srgbClr val="404040"/>
                </a:solidFill>
                <a:latin typeface="Times New Roman" pitchFamily="18" charset="0"/>
                <a:cs typeface="Times New Roman" pitchFamily="18" charset="0"/>
              </a:rPr>
              <a:t>seeds</a:t>
            </a:r>
            <a:r>
              <a:rPr sz="1800" spc="-20" dirty="0">
                <a:solidFill>
                  <a:srgbClr val="404040"/>
                </a:solidFill>
                <a:latin typeface="Times New Roman" pitchFamily="18" charset="0"/>
                <a:cs typeface="Times New Roman" pitchFamily="18" charset="0"/>
              </a:rPr>
              <a:t> </a:t>
            </a:r>
            <a:r>
              <a:rPr sz="1800" spc="-5" dirty="0">
                <a:solidFill>
                  <a:srgbClr val="404040"/>
                </a:solidFill>
                <a:latin typeface="Times New Roman" pitchFamily="18" charset="0"/>
                <a:cs typeface="Times New Roman" pitchFamily="18" charset="0"/>
              </a:rPr>
              <a:t>etc.</a:t>
            </a:r>
            <a:endParaRPr sz="1800">
              <a:latin typeface="Times New Roman" pitchFamily="18" charset="0"/>
              <a:cs typeface="Times New Roman" pitchFamily="18" charset="0"/>
            </a:endParaRPr>
          </a:p>
          <a:p>
            <a:pPr marL="12700">
              <a:lnSpc>
                <a:spcPct val="100000"/>
              </a:lnSpc>
              <a:spcBef>
                <a:spcPts val="994"/>
              </a:spcBef>
              <a:tabLst>
                <a:tab pos="354965" algn="l"/>
              </a:tabLst>
            </a:pPr>
            <a:r>
              <a:rPr sz="1450" spc="235" dirty="0">
                <a:solidFill>
                  <a:srgbClr val="90C225"/>
                </a:solidFill>
                <a:latin typeface="Times New Roman" pitchFamily="18" charset="0"/>
                <a:cs typeface="Times New Roman" pitchFamily="18" charset="0"/>
              </a:rPr>
              <a:t>	</a:t>
            </a:r>
            <a:r>
              <a:rPr sz="1800" spc="-5" dirty="0">
                <a:solidFill>
                  <a:srgbClr val="404040"/>
                </a:solidFill>
                <a:latin typeface="Times New Roman" pitchFamily="18" charset="0"/>
                <a:cs typeface="Times New Roman" pitchFamily="18" charset="0"/>
              </a:rPr>
              <a:t>Solar powered and mobile operated pumps save cost </a:t>
            </a:r>
            <a:r>
              <a:rPr sz="1800" spc="-10" dirty="0">
                <a:solidFill>
                  <a:srgbClr val="404040"/>
                </a:solidFill>
                <a:latin typeface="Times New Roman" pitchFamily="18" charset="0"/>
                <a:cs typeface="Times New Roman" pitchFamily="18" charset="0"/>
              </a:rPr>
              <a:t>of</a:t>
            </a:r>
            <a:r>
              <a:rPr sz="1800" dirty="0">
                <a:solidFill>
                  <a:srgbClr val="404040"/>
                </a:solidFill>
                <a:latin typeface="Times New Roman" pitchFamily="18" charset="0"/>
                <a:cs typeface="Times New Roman" pitchFamily="18" charset="0"/>
              </a:rPr>
              <a:t> </a:t>
            </a:r>
            <a:r>
              <a:rPr sz="1800" spc="-25" dirty="0">
                <a:solidFill>
                  <a:srgbClr val="404040"/>
                </a:solidFill>
                <a:latin typeface="Times New Roman" pitchFamily="18" charset="0"/>
                <a:cs typeface="Times New Roman" pitchFamily="18" charset="0"/>
              </a:rPr>
              <a:t>electricity.</a:t>
            </a: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7495540" cy="574040"/>
          </a:xfrm>
          <a:prstGeom prst="rect">
            <a:avLst/>
          </a:prstGeom>
        </p:spPr>
        <p:txBody>
          <a:bodyPr vert="horz" wrap="square" lIns="0" tIns="12700" rIns="0" bIns="0" rtlCol="0">
            <a:spAutoFit/>
          </a:bodyPr>
          <a:lstStyle/>
          <a:p>
            <a:pPr marL="12700">
              <a:lnSpc>
                <a:spcPct val="100000"/>
              </a:lnSpc>
              <a:spcBef>
                <a:spcPts val="100"/>
              </a:spcBef>
            </a:pPr>
            <a:r>
              <a:rPr dirty="0"/>
              <a:t>Disadvantages of </a:t>
            </a:r>
            <a:r>
              <a:rPr spc="-5" dirty="0"/>
              <a:t>Smart</a:t>
            </a:r>
            <a:r>
              <a:rPr spc="-270" dirty="0"/>
              <a:t> </a:t>
            </a:r>
            <a:r>
              <a:rPr spc="-5" dirty="0"/>
              <a:t>Agriculture</a:t>
            </a:r>
          </a:p>
        </p:txBody>
      </p:sp>
      <p:sp>
        <p:nvSpPr>
          <p:cNvPr id="3" name="object 3"/>
          <p:cNvSpPr txBox="1"/>
          <p:nvPr/>
        </p:nvSpPr>
        <p:spPr>
          <a:xfrm>
            <a:off x="756310" y="2187955"/>
            <a:ext cx="8413115" cy="1798320"/>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1450" spc="235" dirty="0">
                <a:solidFill>
                  <a:srgbClr val="90C225"/>
                </a:solidFill>
                <a:latin typeface="Times New Roman" pitchFamily="18" charset="0"/>
                <a:cs typeface="Times New Roman" pitchFamily="18" charset="0"/>
              </a:rPr>
              <a:t>	</a:t>
            </a:r>
            <a:r>
              <a:rPr sz="1800" dirty="0">
                <a:solidFill>
                  <a:srgbClr val="404040"/>
                </a:solidFill>
                <a:latin typeface="Times New Roman" pitchFamily="18" charset="0"/>
                <a:cs typeface="Times New Roman" pitchFamily="18" charset="0"/>
              </a:rPr>
              <a:t>The </a:t>
            </a:r>
            <a:r>
              <a:rPr sz="1800" spc="-5" dirty="0">
                <a:solidFill>
                  <a:srgbClr val="404040"/>
                </a:solidFill>
                <a:latin typeface="Times New Roman" pitchFamily="18" charset="0"/>
                <a:cs typeface="Times New Roman" pitchFamily="18" charset="0"/>
              </a:rPr>
              <a:t>smart </a:t>
            </a:r>
            <a:r>
              <a:rPr sz="1800" spc="-10" dirty="0">
                <a:solidFill>
                  <a:srgbClr val="404040"/>
                </a:solidFill>
                <a:latin typeface="Times New Roman" pitchFamily="18" charset="0"/>
                <a:cs typeface="Times New Roman" pitchFamily="18" charset="0"/>
              </a:rPr>
              <a:t>agriculture </a:t>
            </a:r>
            <a:r>
              <a:rPr sz="1800" spc="-5" dirty="0">
                <a:solidFill>
                  <a:srgbClr val="404040"/>
                </a:solidFill>
                <a:latin typeface="Times New Roman" pitchFamily="18" charset="0"/>
                <a:cs typeface="Times New Roman" pitchFamily="18" charset="0"/>
              </a:rPr>
              <a:t>needs availability of internet </a:t>
            </a:r>
            <a:r>
              <a:rPr sz="1800" spc="-25" dirty="0">
                <a:solidFill>
                  <a:srgbClr val="404040"/>
                </a:solidFill>
                <a:latin typeface="Times New Roman" pitchFamily="18" charset="0"/>
                <a:cs typeface="Times New Roman" pitchFamily="18" charset="0"/>
              </a:rPr>
              <a:t>continuously. </a:t>
            </a:r>
            <a:r>
              <a:rPr sz="1800" spc="-15" dirty="0">
                <a:solidFill>
                  <a:srgbClr val="404040"/>
                </a:solidFill>
                <a:latin typeface="Times New Roman" pitchFamily="18" charset="0"/>
                <a:cs typeface="Times New Roman" pitchFamily="18" charset="0"/>
              </a:rPr>
              <a:t>Rural </a:t>
            </a:r>
            <a:r>
              <a:rPr sz="1800" spc="-5" dirty="0">
                <a:solidFill>
                  <a:srgbClr val="404040"/>
                </a:solidFill>
                <a:latin typeface="Times New Roman" pitchFamily="18" charset="0"/>
                <a:cs typeface="Times New Roman" pitchFamily="18" charset="0"/>
              </a:rPr>
              <a:t>part of  most </a:t>
            </a:r>
            <a:r>
              <a:rPr sz="1800" spc="-10" dirty="0">
                <a:solidFill>
                  <a:srgbClr val="404040"/>
                </a:solidFill>
                <a:latin typeface="Times New Roman" pitchFamily="18" charset="0"/>
                <a:cs typeface="Times New Roman" pitchFamily="18" charset="0"/>
              </a:rPr>
              <a:t>of </a:t>
            </a:r>
            <a:r>
              <a:rPr sz="1800" spc="-5" dirty="0">
                <a:solidFill>
                  <a:srgbClr val="404040"/>
                </a:solidFill>
                <a:latin typeface="Times New Roman" pitchFamily="18" charset="0"/>
                <a:cs typeface="Times New Roman" pitchFamily="18" charset="0"/>
              </a:rPr>
              <a:t>the developing </a:t>
            </a:r>
            <a:r>
              <a:rPr sz="1800" spc="-10" dirty="0">
                <a:solidFill>
                  <a:srgbClr val="404040"/>
                </a:solidFill>
                <a:latin typeface="Times New Roman" pitchFamily="18" charset="0"/>
                <a:cs typeface="Times New Roman" pitchFamily="18" charset="0"/>
              </a:rPr>
              <a:t>countries </a:t>
            </a:r>
            <a:r>
              <a:rPr sz="1800" dirty="0">
                <a:solidFill>
                  <a:srgbClr val="404040"/>
                </a:solidFill>
                <a:latin typeface="Times New Roman" pitchFamily="18" charset="0"/>
                <a:cs typeface="Times New Roman" pitchFamily="18" charset="0"/>
              </a:rPr>
              <a:t>do </a:t>
            </a:r>
            <a:r>
              <a:rPr sz="1800" spc="-5" dirty="0">
                <a:solidFill>
                  <a:srgbClr val="404040"/>
                </a:solidFill>
                <a:latin typeface="Times New Roman" pitchFamily="18" charset="0"/>
                <a:cs typeface="Times New Roman" pitchFamily="18" charset="0"/>
              </a:rPr>
              <a:t>not fulfil this requirement. </a:t>
            </a:r>
            <a:r>
              <a:rPr sz="1800" spc="-10" dirty="0">
                <a:solidFill>
                  <a:srgbClr val="404040"/>
                </a:solidFill>
                <a:latin typeface="Times New Roman" pitchFamily="18" charset="0"/>
                <a:cs typeface="Times New Roman" pitchFamily="18" charset="0"/>
              </a:rPr>
              <a:t>Moreover  </a:t>
            </a:r>
            <a:r>
              <a:rPr sz="1800" spc="-5" dirty="0">
                <a:solidFill>
                  <a:srgbClr val="404040"/>
                </a:solidFill>
                <a:latin typeface="Times New Roman" pitchFamily="18" charset="0"/>
                <a:cs typeface="Times New Roman" pitchFamily="18" charset="0"/>
              </a:rPr>
              <a:t>internet </a:t>
            </a:r>
            <a:r>
              <a:rPr sz="1800" spc="-10" dirty="0">
                <a:solidFill>
                  <a:srgbClr val="404040"/>
                </a:solidFill>
                <a:latin typeface="Times New Roman" pitchFamily="18" charset="0"/>
                <a:cs typeface="Times New Roman" pitchFamily="18" charset="0"/>
              </a:rPr>
              <a:t>connection </a:t>
            </a:r>
            <a:r>
              <a:rPr sz="1800" spc="-5" dirty="0">
                <a:solidFill>
                  <a:srgbClr val="404040"/>
                </a:solidFill>
                <a:latin typeface="Times New Roman" pitchFamily="18" charset="0"/>
                <a:cs typeface="Times New Roman" pitchFamily="18" charset="0"/>
              </a:rPr>
              <a:t>is</a:t>
            </a:r>
            <a:r>
              <a:rPr sz="1800" spc="15" dirty="0">
                <a:solidFill>
                  <a:srgbClr val="404040"/>
                </a:solidFill>
                <a:latin typeface="Times New Roman" pitchFamily="18" charset="0"/>
                <a:cs typeface="Times New Roman" pitchFamily="18" charset="0"/>
              </a:rPr>
              <a:t> </a:t>
            </a:r>
            <a:r>
              <a:rPr sz="1800" spc="-40" dirty="0">
                <a:solidFill>
                  <a:srgbClr val="404040"/>
                </a:solidFill>
                <a:latin typeface="Times New Roman" pitchFamily="18" charset="0"/>
                <a:cs typeface="Times New Roman" pitchFamily="18" charset="0"/>
              </a:rPr>
              <a:t>slower.</a:t>
            </a:r>
            <a:endParaRPr sz="1800">
              <a:latin typeface="Times New Roman" pitchFamily="18" charset="0"/>
              <a:cs typeface="Times New Roman" pitchFamily="18" charset="0"/>
            </a:endParaRPr>
          </a:p>
          <a:p>
            <a:pPr marL="355600" marR="29209" indent="-342900">
              <a:lnSpc>
                <a:spcPct val="100000"/>
              </a:lnSpc>
              <a:spcBef>
                <a:spcPts val="994"/>
              </a:spcBef>
              <a:tabLst>
                <a:tab pos="354965" algn="l"/>
              </a:tabLst>
            </a:pPr>
            <a:r>
              <a:rPr sz="1450" spc="235" dirty="0">
                <a:solidFill>
                  <a:srgbClr val="90C225"/>
                </a:solidFill>
                <a:latin typeface="Times New Roman" pitchFamily="18" charset="0"/>
                <a:cs typeface="Times New Roman" pitchFamily="18" charset="0"/>
              </a:rPr>
              <a:t>	</a:t>
            </a:r>
            <a:r>
              <a:rPr sz="1800" dirty="0">
                <a:solidFill>
                  <a:srgbClr val="404040"/>
                </a:solidFill>
                <a:latin typeface="Times New Roman" pitchFamily="18" charset="0"/>
                <a:cs typeface="Times New Roman" pitchFamily="18" charset="0"/>
              </a:rPr>
              <a:t>The </a:t>
            </a:r>
            <a:r>
              <a:rPr sz="1800" spc="-5" dirty="0">
                <a:solidFill>
                  <a:srgbClr val="404040"/>
                </a:solidFill>
                <a:latin typeface="Times New Roman" pitchFamily="18" charset="0"/>
                <a:cs typeface="Times New Roman" pitchFamily="18" charset="0"/>
              </a:rPr>
              <a:t>smart farming based equipments require farmers to understand and </a:t>
            </a:r>
            <a:r>
              <a:rPr sz="1800" dirty="0">
                <a:solidFill>
                  <a:srgbClr val="404040"/>
                </a:solidFill>
                <a:latin typeface="Times New Roman" pitchFamily="18" charset="0"/>
                <a:cs typeface="Times New Roman" pitchFamily="18" charset="0"/>
              </a:rPr>
              <a:t>learn  </a:t>
            </a:r>
            <a:r>
              <a:rPr sz="1800" spc="-5" dirty="0">
                <a:solidFill>
                  <a:srgbClr val="404040"/>
                </a:solidFill>
                <a:latin typeface="Times New Roman" pitchFamily="18" charset="0"/>
                <a:cs typeface="Times New Roman" pitchFamily="18" charset="0"/>
              </a:rPr>
              <a:t>the use of </a:t>
            </a:r>
            <a:r>
              <a:rPr sz="1800" spc="-25" dirty="0">
                <a:solidFill>
                  <a:srgbClr val="404040"/>
                </a:solidFill>
                <a:latin typeface="Times New Roman" pitchFamily="18" charset="0"/>
                <a:cs typeface="Times New Roman" pitchFamily="18" charset="0"/>
              </a:rPr>
              <a:t>technology. </a:t>
            </a:r>
            <a:r>
              <a:rPr sz="1800" dirty="0">
                <a:solidFill>
                  <a:srgbClr val="404040"/>
                </a:solidFill>
                <a:latin typeface="Times New Roman" pitchFamily="18" charset="0"/>
                <a:cs typeface="Times New Roman" pitchFamily="18" charset="0"/>
              </a:rPr>
              <a:t>This </a:t>
            </a:r>
            <a:r>
              <a:rPr sz="1800" spc="-5" dirty="0">
                <a:solidFill>
                  <a:srgbClr val="404040"/>
                </a:solidFill>
                <a:latin typeface="Times New Roman" pitchFamily="18" charset="0"/>
                <a:cs typeface="Times New Roman" pitchFamily="18" charset="0"/>
              </a:rPr>
              <a:t>is major challange in adopting smart </a:t>
            </a:r>
            <a:r>
              <a:rPr sz="1800" spc="-10" dirty="0">
                <a:solidFill>
                  <a:srgbClr val="404040"/>
                </a:solidFill>
                <a:latin typeface="Times New Roman" pitchFamily="18" charset="0"/>
                <a:cs typeface="Times New Roman" pitchFamily="18" charset="0"/>
              </a:rPr>
              <a:t>agriculture  </a:t>
            </a:r>
            <a:r>
              <a:rPr sz="1800" spc="-5" dirty="0">
                <a:solidFill>
                  <a:srgbClr val="404040"/>
                </a:solidFill>
                <a:latin typeface="Times New Roman" pitchFamily="18" charset="0"/>
                <a:cs typeface="Times New Roman" pitchFamily="18" charset="0"/>
              </a:rPr>
              <a:t>farming at large </a:t>
            </a:r>
            <a:r>
              <a:rPr sz="1800" dirty="0">
                <a:solidFill>
                  <a:srgbClr val="404040"/>
                </a:solidFill>
                <a:latin typeface="Times New Roman" pitchFamily="18" charset="0"/>
                <a:cs typeface="Times New Roman" pitchFamily="18" charset="0"/>
              </a:rPr>
              <a:t>scale </a:t>
            </a:r>
            <a:r>
              <a:rPr sz="1800" spc="-5" dirty="0">
                <a:solidFill>
                  <a:srgbClr val="404040"/>
                </a:solidFill>
                <a:latin typeface="Times New Roman" pitchFamily="18" charset="0"/>
                <a:cs typeface="Times New Roman" pitchFamily="18" charset="0"/>
              </a:rPr>
              <a:t>across the</a:t>
            </a:r>
            <a:r>
              <a:rPr sz="1800" spc="-10" dirty="0">
                <a:solidFill>
                  <a:srgbClr val="404040"/>
                </a:solidFill>
                <a:latin typeface="Times New Roman" pitchFamily="18" charset="0"/>
                <a:cs typeface="Times New Roman" pitchFamily="18" charset="0"/>
              </a:rPr>
              <a:t> </a:t>
            </a:r>
            <a:r>
              <a:rPr sz="1800" spc="-5" dirty="0">
                <a:solidFill>
                  <a:srgbClr val="404040"/>
                </a:solidFill>
                <a:latin typeface="Times New Roman" pitchFamily="18" charset="0"/>
                <a:cs typeface="Times New Roman" pitchFamily="18" charset="0"/>
              </a:rPr>
              <a:t>countries.</a:t>
            </a: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9158"/>
            <a:ext cx="11207089" cy="574040"/>
          </a:xfrm>
        </p:spPr>
        <p:txBody>
          <a:bodyPr/>
          <a:lstStyle/>
          <a:p>
            <a:r>
              <a:rPr lang="en-IN" u="sng" spc="-5" dirty="0" smtClean="0">
                <a:solidFill>
                  <a:srgbClr val="92D050"/>
                </a:solidFill>
                <a:uFill>
                  <a:solidFill>
                    <a:srgbClr val="99C93B"/>
                  </a:solidFill>
                </a:uFill>
              </a:rPr>
              <a:t>Wireless Multipurpose Agricultural Robot</a:t>
            </a:r>
            <a:endParaRPr lang="en-IN" dirty="0">
              <a:solidFill>
                <a:srgbClr val="92D050"/>
              </a:solidFill>
            </a:endParaRPr>
          </a:p>
        </p:txBody>
      </p:sp>
      <p:sp>
        <p:nvSpPr>
          <p:cNvPr id="3" name="Text Placeholder 2"/>
          <p:cNvSpPr>
            <a:spLocks noGrp="1"/>
          </p:cNvSpPr>
          <p:nvPr>
            <p:ph type="body" idx="1"/>
          </p:nvPr>
        </p:nvSpPr>
        <p:spPr>
          <a:xfrm>
            <a:off x="457200" y="1524000"/>
            <a:ext cx="10679379" cy="2215991"/>
          </a:xfrm>
        </p:spPr>
        <p:txBody>
          <a:bodyPr/>
          <a:lstStyle/>
          <a:p>
            <a:pPr marL="342900" indent="-342900">
              <a:buFont typeface="Wingdings" pitchFamily="2" charset="2"/>
              <a:buChar char="Ø"/>
            </a:pPr>
            <a:r>
              <a:rPr lang="en-IN" dirty="0" smtClean="0"/>
              <a:t>The main motive for developing Agricultural Automation Technology is decreasing labour force, a phenomenon common in the developed world. The reasons are the need for improved food quality.</a:t>
            </a:r>
          </a:p>
          <a:p>
            <a:pPr marL="342900" indent="-342900">
              <a:buFont typeface="Wingdings" pitchFamily="2" charset="2"/>
              <a:buChar char="Ø"/>
            </a:pPr>
            <a:endParaRPr lang="en-IN" dirty="0" smtClean="0"/>
          </a:p>
          <a:p>
            <a:pPr marL="342900" indent="-342900">
              <a:buFont typeface="Wingdings" pitchFamily="2" charset="2"/>
              <a:buChar char="Ø"/>
            </a:pPr>
            <a:r>
              <a:rPr lang="en-IN" dirty="0" smtClean="0"/>
              <a:t>Agricultural Robot for Spraying water, seeding, Mulching and cutting operation”. More than 42% of the total population in the world has chosen agriculture as their primary occupation.</a:t>
            </a:r>
          </a:p>
          <a:p>
            <a:pPr marL="342900" indent="-342900">
              <a:buFont typeface="Wingdings" pitchFamily="2" charset="2"/>
              <a:buChar char="Ø"/>
            </a:pPr>
            <a:endParaRPr lang="en-IN" dirty="0" smtClean="0"/>
          </a:p>
          <a:p>
            <a:pPr marL="342900" indent="-342900">
              <a:buFont typeface="Wingdings" pitchFamily="2" charset="2"/>
              <a:buChar char="Ø"/>
            </a:pPr>
            <a:r>
              <a:rPr lang="en-IN" dirty="0" smtClean="0"/>
              <a:t>These robots are used for agricultural operations perform autonomously such as ploughing, seed sowing, mud closing and water spraying. </a:t>
            </a:r>
            <a:endParaRPr lang="en-IN" dirty="0"/>
          </a:p>
        </p:txBody>
      </p:sp>
      <p:pic>
        <p:nvPicPr>
          <p:cNvPr id="1026" name="Picture 2" descr="C:\Users\Agriculture\Desktop\Screenshot_20200127-234332.jpg"/>
          <p:cNvPicPr>
            <a:picLocks noChangeAspect="1" noChangeArrowheads="1"/>
          </p:cNvPicPr>
          <p:nvPr/>
        </p:nvPicPr>
        <p:blipFill>
          <a:blip r:embed="rId2"/>
          <a:srcRect/>
          <a:stretch>
            <a:fillRect/>
          </a:stretch>
        </p:blipFill>
        <p:spPr bwMode="auto">
          <a:xfrm>
            <a:off x="5410200" y="3886200"/>
            <a:ext cx="5105400" cy="2971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11" y="838200"/>
            <a:ext cx="3129889" cy="364998"/>
          </a:xfrm>
        </p:spPr>
        <p:txBody>
          <a:bodyPr/>
          <a:lstStyle/>
          <a:p>
            <a:endParaRPr lang="en-IN" dirty="0"/>
          </a:p>
        </p:txBody>
      </p:sp>
      <p:sp>
        <p:nvSpPr>
          <p:cNvPr id="3" name="Text Placeholder 2"/>
          <p:cNvSpPr>
            <a:spLocks noGrp="1"/>
          </p:cNvSpPr>
          <p:nvPr>
            <p:ph type="body" idx="1"/>
          </p:nvPr>
        </p:nvSpPr>
        <p:spPr>
          <a:xfrm>
            <a:off x="756311" y="1371600"/>
            <a:ext cx="2901289" cy="2614675"/>
          </a:xfrm>
        </p:spPr>
        <p:txBody>
          <a:bodyPr/>
          <a:lstStyle/>
          <a:p>
            <a:endParaRPr lang="en-IN" dirty="0"/>
          </a:p>
        </p:txBody>
      </p:sp>
      <p:pic>
        <p:nvPicPr>
          <p:cNvPr id="1026" name="Picture 2" descr="C:\Users\Agriculture\Desktop\main pic.jpg"/>
          <p:cNvPicPr>
            <a:picLocks noChangeAspect="1" noChangeArrowheads="1"/>
          </p:cNvPicPr>
          <p:nvPr/>
        </p:nvPicPr>
        <p:blipFill>
          <a:blip r:embed="rId2"/>
          <a:srcRect/>
          <a:stretch>
            <a:fillRect/>
          </a:stretch>
        </p:blipFill>
        <p:spPr bwMode="auto">
          <a:xfrm>
            <a:off x="6553200" y="914400"/>
            <a:ext cx="5385466" cy="4343400"/>
          </a:xfrm>
          <a:prstGeom prst="rect">
            <a:avLst/>
          </a:prstGeom>
          <a:noFill/>
        </p:spPr>
      </p:pic>
      <p:pic>
        <p:nvPicPr>
          <p:cNvPr id="5" name="Picture 3" descr="C:\Users\Agriculture\Desktop\Screenshot_20200127-234359.jpg"/>
          <p:cNvPicPr>
            <a:picLocks noChangeAspect="1" noChangeArrowheads="1"/>
          </p:cNvPicPr>
          <p:nvPr/>
        </p:nvPicPr>
        <p:blipFill>
          <a:blip r:embed="rId3"/>
          <a:srcRect/>
          <a:stretch>
            <a:fillRect/>
          </a:stretch>
        </p:blipFill>
        <p:spPr bwMode="auto">
          <a:xfrm>
            <a:off x="533400" y="838200"/>
            <a:ext cx="5791200" cy="4495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Tillage function</a:t>
            </a:r>
            <a:endParaRPr lang="en-IN" dirty="0"/>
          </a:p>
        </p:txBody>
      </p:sp>
      <p:sp>
        <p:nvSpPr>
          <p:cNvPr id="3" name="Text Placeholder 2"/>
          <p:cNvSpPr>
            <a:spLocks noGrp="1"/>
          </p:cNvSpPr>
          <p:nvPr>
            <p:ph type="body" idx="1"/>
          </p:nvPr>
        </p:nvSpPr>
        <p:spPr>
          <a:xfrm>
            <a:off x="685800" y="1143000"/>
            <a:ext cx="10679379" cy="3877985"/>
          </a:xfrm>
        </p:spPr>
        <p:txBody>
          <a:bodyPr/>
          <a:lstStyle/>
          <a:p>
            <a:endParaRPr lang="en-IN" dirty="0" smtClean="0"/>
          </a:p>
          <a:p>
            <a:r>
              <a:rPr lang="en-IN" dirty="0" smtClean="0"/>
              <a:t>The primary purpose of tillage is to turn over the upper layer of the soil, bringing fresh nutrients to the surface, while burying weeds and the remains of previous crops and allowing them to break down.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smtClean="0"/>
          </a:p>
          <a:p>
            <a:endParaRPr lang="en-US" dirty="0" smtClean="0"/>
          </a:p>
        </p:txBody>
      </p:sp>
      <p:pic>
        <p:nvPicPr>
          <p:cNvPr id="2050" name="Picture 2" descr="C:\Users\Agriculture\Desktop\Screenshot_20200127-234458.jpg"/>
          <p:cNvPicPr>
            <a:picLocks noChangeAspect="1" noChangeArrowheads="1"/>
          </p:cNvPicPr>
          <p:nvPr/>
        </p:nvPicPr>
        <p:blipFill>
          <a:blip r:embed="rId2"/>
          <a:srcRect/>
          <a:stretch>
            <a:fillRect/>
          </a:stretch>
        </p:blipFill>
        <p:spPr bwMode="auto">
          <a:xfrm>
            <a:off x="1981200" y="2438400"/>
            <a:ext cx="7239000" cy="4038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399</Words>
  <Application>Microsoft Office PowerPoint</Application>
  <PresentationFormat>Custom</PresentationFormat>
  <Paragraphs>66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Overview</vt:lpstr>
      <vt:lpstr>Slide 3</vt:lpstr>
      <vt:lpstr>Why IOT ?</vt:lpstr>
      <vt:lpstr>Advantages of Smart Agriculture</vt:lpstr>
      <vt:lpstr>Disadvantages of Smart Agriculture</vt:lpstr>
      <vt:lpstr>Wireless Multipurpose Agricultural Robot</vt:lpstr>
      <vt:lpstr>Slide 8</vt:lpstr>
      <vt:lpstr>Tillage function</vt:lpstr>
      <vt:lpstr>Cutting</vt:lpstr>
      <vt:lpstr>Irrigation function:</vt:lpstr>
      <vt:lpstr>Seed sowing</vt:lpstr>
      <vt:lpstr>Advantages </vt:lpstr>
      <vt:lpstr>Slide 14</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Agriculture</cp:lastModifiedBy>
  <cp:revision>39</cp:revision>
  <dcterms:created xsi:type="dcterms:W3CDTF">2020-01-27T05:02:48Z</dcterms:created>
  <dcterms:modified xsi:type="dcterms:W3CDTF">2020-03-02T10:41:39Z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2019-01-09T00:00:00Z</vt:filetime>
  </property>
  <property fmtid="{D5CDD505-2E9C-101B-9397-08002B2CF9AE}" pid="3" name="Creator">
    <vt:lpwstr>Microsoft® PowerPoint® 2013</vt:lpwstr>
  </property>
  <property fmtid="{D5CDD505-2E9C-101B-9397-08002B2CF9AE}" pid="4" name="LastSaved">
    <vt:filetime>2020-01-27T00:00:00Z</vt:filetime>
  </property>
</Properties>
</file>